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2EF985-08DD-485C-A50C-AA35F121600F}" type="datetimeFigureOut">
              <a:rPr lang="sk-SK" smtClean="0"/>
              <a:t>17. 2. 2023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355B15-7054-460B-AF1C-079BFB4876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3864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4" name="Google Shape;4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462C12-D8F7-9DED-4653-54E2477B27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308E70D-35A1-6B76-8F07-6B473FAFF7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B69328A-10BA-7C63-064A-A02C4C567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E419-6498-4681-87D2-F212DF881716}" type="datetimeFigureOut">
              <a:rPr lang="sk-SK" smtClean="0"/>
              <a:t>17. 2. 2023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28A71C9-A855-A049-3064-DEE3119F6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E6C6500-BD7F-A396-B2E1-56194C49B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4ECB-0826-4CB2-89E9-CD8CFD8D6D1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9056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399646-8658-9983-89F7-EC5232EF6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00EB8A9E-2040-5FC7-5EFD-F7E43E469B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AC5010E-B825-4238-EF91-7B27B52FA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E419-6498-4681-87D2-F212DF881716}" type="datetimeFigureOut">
              <a:rPr lang="sk-SK" smtClean="0"/>
              <a:t>17. 2. 2023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6F0FA10-C2CB-4AC7-6AB9-9DFD428FF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215EDB5-B12C-2192-64B6-8B182E8FC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4ECB-0826-4CB2-89E9-CD8CFD8D6D1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1271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442E5DE1-32CF-E4DF-B5FD-69DDCF9966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905AE797-2B66-4E42-673E-F073D35BAD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38A6EE4-862E-5169-14FE-A3E847873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E419-6498-4681-87D2-F212DF881716}" type="datetimeFigureOut">
              <a:rPr lang="sk-SK" smtClean="0"/>
              <a:t>17. 2. 2023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7D47982-EAD0-8951-EAC6-D3F8D532A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45C071A-FB84-DA34-9ED3-8729BEC65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4ECB-0826-4CB2-89E9-CD8CFD8D6D1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893245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Úvodní snímek / tmavý">
  <p:cSld name="Úvodní snímek / tmavý">
    <p:bg>
      <p:bgPr>
        <a:solidFill>
          <a:schemeClr val="lt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oogle Shape;18;p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714238">
            <a:off x="9052919" y="3031911"/>
            <a:ext cx="2520314" cy="2970266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41"/>
          <p:cNvSpPr txBox="1">
            <a:spLocks noGrp="1"/>
          </p:cNvSpPr>
          <p:nvPr>
            <p:ph type="ctrTitle"/>
          </p:nvPr>
        </p:nvSpPr>
        <p:spPr>
          <a:xfrm>
            <a:off x="622299" y="1828063"/>
            <a:ext cx="5965445" cy="91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600"/>
              <a:buFont typeface="Abel"/>
              <a:buNone/>
              <a:defRPr sz="6600" b="1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1"/>
          <p:cNvSpPr txBox="1">
            <a:spLocks noGrp="1"/>
          </p:cNvSpPr>
          <p:nvPr>
            <p:ph type="subTitle" idx="1"/>
          </p:nvPr>
        </p:nvSpPr>
        <p:spPr>
          <a:xfrm>
            <a:off x="623888" y="2929353"/>
            <a:ext cx="476853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22" name="Google Shape;22;p4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06512" y="3882618"/>
            <a:ext cx="1466400" cy="1562943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41"/>
          <p:cNvSpPr txBox="1">
            <a:spLocks noGrp="1"/>
          </p:cNvSpPr>
          <p:nvPr>
            <p:ph type="body" idx="2"/>
          </p:nvPr>
        </p:nvSpPr>
        <p:spPr>
          <a:xfrm>
            <a:off x="622300" y="5638782"/>
            <a:ext cx="544353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>
                <a:solidFill>
                  <a:schemeClr val="lt1"/>
                </a:solidFill>
              </a:defRPr>
            </a:lvl1pPr>
            <a:lvl2pPr marL="914400" lvl="1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Char char="•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12791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0C98C7-3980-E8AC-BA54-F6A526932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5F1D877-83BE-8709-99BB-C11B0F79FA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3337D21-0B60-6ED9-1E01-0B0C61E4C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E419-6498-4681-87D2-F212DF881716}" type="datetimeFigureOut">
              <a:rPr lang="sk-SK" smtClean="0"/>
              <a:t>17. 2. 2023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055376D-FFCA-8CBB-45D3-2E8262624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0561062-F462-3747-7EBB-3BA5BCFCF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4ECB-0826-4CB2-89E9-CD8CFD8D6D1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07051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43ECEB-8642-8B11-B031-4BA28DD8C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CDA1255-741F-226B-F2ED-DA3744160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34729E2-0D9A-7DF2-3266-A5B41F108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E419-6498-4681-87D2-F212DF881716}" type="datetimeFigureOut">
              <a:rPr lang="sk-SK" smtClean="0"/>
              <a:t>17. 2. 2023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3E9552A-9482-F264-8C7C-F381488F7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212A3C6-8D47-51DD-14B5-A83DCD887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4ECB-0826-4CB2-89E9-CD8CFD8D6D1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4808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43658B-F916-9313-C4EE-E4663D2B8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3458E54-5F57-A74D-8762-258007BC53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58034D9C-C844-B517-80E2-6ED25084CF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3891BA40-355E-BA20-E31D-86BAC6EEC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E419-6498-4681-87D2-F212DF881716}" type="datetimeFigureOut">
              <a:rPr lang="sk-SK" smtClean="0"/>
              <a:t>17. 2. 2023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840DD62-B44C-7D96-8713-6736F6628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EF5A00FA-3960-9000-16F3-B80750D06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4ECB-0826-4CB2-89E9-CD8CFD8D6D1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82396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2C278F-94C0-B4F3-AE16-830F9C177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3EA313D-7497-58D3-EE1C-6F926D291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BBF8446C-122E-3CA7-8220-4F407363DF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24BA7EA-A1C0-9E21-6788-9BEDD7D727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687BBF2B-93AF-FB09-99D3-DF426C58AF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6B377B4F-5669-D0A2-68B4-04F47A83B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E419-6498-4681-87D2-F212DF881716}" type="datetimeFigureOut">
              <a:rPr lang="sk-SK" smtClean="0"/>
              <a:t>17. 2. 2023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BE40CE31-5E1B-4A0C-B128-13C3704E3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795BE7BA-11A3-E50D-3F6E-22FC94028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4ECB-0826-4CB2-89E9-CD8CFD8D6D1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35221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BDFE75-EC23-D96F-5BDF-D091AADE8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4FB38392-6AB5-BB11-D7F0-09B686F34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E419-6498-4681-87D2-F212DF881716}" type="datetimeFigureOut">
              <a:rPr lang="sk-SK" smtClean="0"/>
              <a:t>17. 2. 2023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F3CABE26-1EEE-B51C-5B46-D743ACF98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A251608E-D921-051C-D61E-4955003B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4ECB-0826-4CB2-89E9-CD8CFD8D6D1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06283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203A7D56-DBBE-BB07-4618-B4C72CB52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E419-6498-4681-87D2-F212DF881716}" type="datetimeFigureOut">
              <a:rPr lang="sk-SK" smtClean="0"/>
              <a:t>17. 2. 2023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C69FB8C3-E972-E13A-D277-081FDC868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AE6F0FF7-C331-F520-DFF4-4E1DF187B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4ECB-0826-4CB2-89E9-CD8CFD8D6D1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40466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0C4C29-8B32-B4FF-5C7B-CC38B9BB5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BC89963-8AE0-CC72-EA3C-008CF5713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FD83050-6668-3A35-D263-0942D68BA4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EC8D9E9E-B747-9C00-C374-2A389E873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E419-6498-4681-87D2-F212DF881716}" type="datetimeFigureOut">
              <a:rPr lang="sk-SK" smtClean="0"/>
              <a:t>17. 2. 2023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ACE7073-833E-EA91-382E-B35FC4361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FBF17D1-C261-00E6-F659-FF4951819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4ECB-0826-4CB2-89E9-CD8CFD8D6D1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99428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D6A793-E14B-E4A9-4E02-A29E01053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2DC2D4E5-74BF-85A5-A713-7D4AE379ED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D05448D-161F-996B-AD78-EB85773857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C7A0A2C8-B466-164C-6400-09D786987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E419-6498-4681-87D2-F212DF881716}" type="datetimeFigureOut">
              <a:rPr lang="sk-SK" smtClean="0"/>
              <a:t>17. 2. 2023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819A986C-AAE7-3423-AF3C-76B225D98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0C25B048-6B4F-DCF4-EE0B-756AB69A2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4ECB-0826-4CB2-89E9-CD8CFD8D6D1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50049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D6C13C59-EE38-F489-CB69-CD2E0EEF1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363D294-31B0-150B-68AB-051AA290BE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79EE12E-990E-5E66-E227-0733738304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FE419-6498-4681-87D2-F212DF881716}" type="datetimeFigureOut">
              <a:rPr lang="sk-SK" smtClean="0"/>
              <a:t>17. 2. 2023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8AF450A-526A-72A5-9D28-C24284CFC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1F18978-C5BD-C5CA-37A2-9B814A5598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74ECB-0826-4CB2-89E9-CD8CFD8D6D1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3958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"/>
          <p:cNvSpPr txBox="1">
            <a:spLocks noGrp="1"/>
          </p:cNvSpPr>
          <p:nvPr>
            <p:ph type="ctrTitle"/>
          </p:nvPr>
        </p:nvSpPr>
        <p:spPr>
          <a:xfrm>
            <a:off x="612930" y="1903613"/>
            <a:ext cx="10067700" cy="182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600"/>
              <a:buFont typeface="Abel"/>
              <a:buNone/>
            </a:pPr>
            <a:br>
              <a:rPr lang="cs-CZ" dirty="0"/>
            </a:br>
            <a:r>
              <a:rPr lang="cs-CZ" dirty="0">
                <a:solidFill>
                  <a:schemeClr val="accent2"/>
                </a:solidFill>
              </a:rPr>
              <a:t>Návrat Sandry</a:t>
            </a:r>
            <a:endParaRPr dirty="0">
              <a:solidFill>
                <a:schemeClr val="accent2"/>
              </a:solidFill>
            </a:endParaRPr>
          </a:p>
        </p:txBody>
      </p:sp>
      <p:sp>
        <p:nvSpPr>
          <p:cNvPr id="47" name="Google Shape;47;p2"/>
          <p:cNvSpPr txBox="1">
            <a:spLocks noGrp="1"/>
          </p:cNvSpPr>
          <p:nvPr>
            <p:ph type="subTitle" idx="1"/>
          </p:nvPr>
        </p:nvSpPr>
        <p:spPr>
          <a:xfrm>
            <a:off x="612930" y="1182450"/>
            <a:ext cx="6313340" cy="1231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sk-SK" sz="4000" dirty="0"/>
              <a:t>CIRKULKA PROJEKT VRATNÝCH SKLENENÝCH FLIAŠ</a:t>
            </a:r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1F323179-6AA0-A30A-22FF-33C679A964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930" y="4606503"/>
            <a:ext cx="2449160" cy="87190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</Words>
  <Application>Microsoft Office PowerPoint</Application>
  <PresentationFormat>Širokouhlá</PresentationFormat>
  <Paragraphs>2</Paragraphs>
  <Slides>1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6" baseType="lpstr">
      <vt:lpstr>Abel</vt:lpstr>
      <vt:lpstr>Arial</vt:lpstr>
      <vt:lpstr>Calibri</vt:lpstr>
      <vt:lpstr>Calibri Light</vt:lpstr>
      <vt:lpstr>Motív Office</vt:lpstr>
      <vt:lpstr> Návrat Sandry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Návrat Sandry</dc:title>
  <dc:creator>Katarina Remias</dc:creator>
  <cp:lastModifiedBy>Katarina Remias</cp:lastModifiedBy>
  <cp:revision>1</cp:revision>
  <dcterms:created xsi:type="dcterms:W3CDTF">2023-02-17T19:25:16Z</dcterms:created>
  <dcterms:modified xsi:type="dcterms:W3CDTF">2023-02-17T19:28:28Z</dcterms:modified>
</cp:coreProperties>
</file>