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EE4BF-6726-493F-A74B-9C2FC8F25601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36B84-85D3-41CD-9AC4-AB0C67C4FD9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2975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4" name="Google Shape;4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41D6F2-18C9-DEAC-C229-7961FCC36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B71286-F279-8E36-827E-D173314BDE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BDC1900-CA99-306D-C34E-3FA6D84E8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C035-7C80-4453-AC18-209A4CD0EB0B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1B4A10E-17E9-5CFA-2077-83896D186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44B143D-A755-C9FD-0E32-E8CD68F90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49E5-8838-4C90-9EAE-53FFAF1AC9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348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AD2CE8-FEA5-B5BF-D773-A84FA3987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5A1508E0-4104-3237-5CDC-9AD2E1125F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04ABA33-50AB-371D-620E-BE0B34A25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C035-7C80-4453-AC18-209A4CD0EB0B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2F0B7F8-CA77-0A08-F309-867D1A1B2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CDB3E5A-7467-C743-30CF-04B5C1D38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49E5-8838-4C90-9EAE-53FFAF1AC9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262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2567AC06-E1C1-4C69-FEF3-14875EC1B1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45018A24-5AD5-AD13-716F-B00BC8C7B0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4D4B2B1-ED02-5E72-AD97-ECE028AFE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C035-7C80-4453-AC18-209A4CD0EB0B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DD24C25-3777-F0AD-AC7F-FECA7376B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6A49352-44EC-95AA-B8B6-7C3BCBC0E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49E5-8838-4C90-9EAE-53FFAF1AC9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5791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Úvodní snímek / tmavý">
  <p:cSld name="Úvodní snímek / tmavý"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714238">
            <a:off x="9052919" y="3031911"/>
            <a:ext cx="2520314" cy="297026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1"/>
          <p:cNvSpPr txBox="1">
            <a:spLocks noGrp="1"/>
          </p:cNvSpPr>
          <p:nvPr>
            <p:ph type="ctrTitle"/>
          </p:nvPr>
        </p:nvSpPr>
        <p:spPr>
          <a:xfrm>
            <a:off x="622299" y="1828063"/>
            <a:ext cx="5965445" cy="91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600"/>
              <a:buFont typeface="Abel"/>
              <a:buNone/>
              <a:defRPr sz="6600" b="1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1"/>
          <p:cNvSpPr txBox="1">
            <a:spLocks noGrp="1"/>
          </p:cNvSpPr>
          <p:nvPr>
            <p:ph type="subTitle" idx="1"/>
          </p:nvPr>
        </p:nvSpPr>
        <p:spPr>
          <a:xfrm>
            <a:off x="623888" y="2929353"/>
            <a:ext cx="476853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22" name="Google Shape;22;p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06512" y="3882618"/>
            <a:ext cx="1466400" cy="1562943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1"/>
          <p:cNvSpPr txBox="1">
            <a:spLocks noGrp="1"/>
          </p:cNvSpPr>
          <p:nvPr>
            <p:ph type="body" idx="2"/>
          </p:nvPr>
        </p:nvSpPr>
        <p:spPr>
          <a:xfrm>
            <a:off x="622300" y="5638782"/>
            <a:ext cx="544353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</a:defRPr>
            </a:lvl1pPr>
            <a:lvl2pPr marL="914400" lvl="1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9727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A7E0A2-1051-629D-F049-6E905B1EB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AEEE4D1-DF7A-D891-D29D-17872F15D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531F6B9-A506-66B4-8D67-42F92AEC8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C035-7C80-4453-AC18-209A4CD0EB0B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DD12215-AEC3-DAAC-1B9B-DD31AA4C3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BF941C5-DA6C-FCE9-9EA7-2C1980EE5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49E5-8838-4C90-9EAE-53FFAF1AC9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608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5CFC6C-C6DE-6FBF-CECE-A19A70B68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96AFD48-C76B-C17C-325F-30F79889A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6D04753-7DE2-2122-0317-8C9977E09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C035-7C80-4453-AC18-209A4CD0EB0B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E984203-6216-7DB6-B1BA-CD7C3B675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BC4F820-12A1-EC7A-D8B7-A86DD54AF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49E5-8838-4C90-9EAE-53FFAF1AC9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5575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5EFCB8-12E9-AB94-0A1E-970F558D4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E4EB525-4AF1-2EDD-015F-A720694DDA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42D51AD-90D3-0764-3265-2F35142D5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B107E52-74FC-1C63-4C49-76979129D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C035-7C80-4453-AC18-209A4CD0EB0B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5ABC327-75F7-0A14-1F26-A6438CA63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92FD8D6-928D-ACE3-72D7-982393E6A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49E5-8838-4C90-9EAE-53FFAF1AC9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12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A32FEA-6C4B-26D4-4913-AC3462F7A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D1DF794-70CA-4E55-A037-67F44AB83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66B9DD5D-C3AD-93A1-B013-0A8E2F87AF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402F956-5B74-1BAB-4DFD-7FDBF471BB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2F868C96-2F6D-E4E3-85EB-C807700548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3BFA7CA7-4776-83B0-5B8F-FDDA0FBF5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C035-7C80-4453-AC18-209A4CD0EB0B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F5AFBF82-8BA0-3CAF-D102-CACF0F887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5424DF2E-B52A-3766-360C-67B676892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49E5-8838-4C90-9EAE-53FFAF1AC9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505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38E790-7290-3665-E7A7-2EE54D930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495F99F-6970-5434-69B2-3E5F9252D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C035-7C80-4453-AC18-209A4CD0EB0B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20233D34-9831-537F-BB40-CC0172095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97196F78-31DE-3436-1A2C-FFEA6664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49E5-8838-4C90-9EAE-53FFAF1AC9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1286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9854BFB9-E37B-2D28-6003-4D73B124F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C035-7C80-4453-AC18-209A4CD0EB0B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08EA497E-D429-4117-21A0-29F0CFCFC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8FF0A1B1-D300-FC69-DC2D-65D0FD7F9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49E5-8838-4C90-9EAE-53FFAF1AC9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5719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6731A5-6ECA-C348-3650-C46CA87B7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297A403-6467-7CF0-1F6C-F559EC11D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6770486-0400-C35E-0427-DFADD1BF6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23A62072-86A2-2785-8A22-2F85C7714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C035-7C80-4453-AC18-209A4CD0EB0B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87DA7EF-6FC0-809D-2688-4B3E86C11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667F7F4C-A448-1E5D-32CB-D61E223DE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49E5-8838-4C90-9EAE-53FFAF1AC9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513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385A26-144C-6BA8-BC9E-56A0A7622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7C67AAAE-A12E-B5AA-2B57-803C2B1095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BC7D3F4-2D08-9E69-67B8-30E3A9778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4C29379-1291-E38E-281F-807D47392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C035-7C80-4453-AC18-209A4CD0EB0B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CEAC705-B053-8A38-7D1F-2FCC3F1C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184BB1C-3EEC-3CBF-8BE7-561799A2B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49E5-8838-4C90-9EAE-53FFAF1AC9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6443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2194FA39-0EFE-904E-086D-A99FB845C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A89CA59-5E81-2848-90FD-B5FCA2EB4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8CA1FD4-FD82-E548-4DD9-248172335B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FC035-7C80-4453-AC18-209A4CD0EB0B}" type="datetimeFigureOut">
              <a:rPr lang="sk-SK" smtClean="0"/>
              <a:t>17. 2. 2023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421B00B-F6D1-94B2-8891-8E6D878C6E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1D4497E-5AD8-981F-4AA0-8AB039A267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A49E5-8838-4C90-9EAE-53FFAF1AC9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895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622298" y="-11147"/>
            <a:ext cx="10067698" cy="2742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600"/>
              <a:buFont typeface="Abel"/>
              <a:buNone/>
            </a:pPr>
            <a:br>
              <a:rPr lang="cs-CZ" dirty="0"/>
            </a:br>
            <a:r>
              <a:rPr lang="sk-SK" dirty="0" err="1">
                <a:solidFill>
                  <a:schemeClr val="accent2"/>
                </a:solidFill>
              </a:rPr>
              <a:t>Vodozádržné</a:t>
            </a:r>
            <a:r>
              <a:rPr lang="sk-SK" dirty="0">
                <a:solidFill>
                  <a:schemeClr val="accent2"/>
                </a:solidFill>
              </a:rPr>
              <a:t> opatrenia </a:t>
            </a:r>
            <a:br>
              <a:rPr lang="sk-SK" dirty="0">
                <a:solidFill>
                  <a:schemeClr val="accent2"/>
                </a:solidFill>
              </a:rPr>
            </a:br>
            <a:r>
              <a:rPr lang="sk-SK" dirty="0">
                <a:solidFill>
                  <a:schemeClr val="accent2"/>
                </a:solidFill>
              </a:rPr>
              <a:t>Rajecká dolina</a:t>
            </a:r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623888" y="2929353"/>
            <a:ext cx="476853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cs-CZ" dirty="0" err="1"/>
              <a:t>Regional</a:t>
            </a:r>
            <a:r>
              <a:rPr lang="cs-CZ" dirty="0"/>
              <a:t> PR</a:t>
            </a:r>
            <a:endParaRPr dirty="0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64747B5B-B075-653D-3281-ECA0303B33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32" y="3746981"/>
            <a:ext cx="2134146" cy="7597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Širokouhlá</PresentationFormat>
  <Paragraphs>2</Paragraphs>
  <Slides>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6" baseType="lpstr">
      <vt:lpstr>Abel</vt:lpstr>
      <vt:lpstr>Arial</vt:lpstr>
      <vt:lpstr>Calibri</vt:lpstr>
      <vt:lpstr>Calibri Light</vt:lpstr>
      <vt:lpstr>Motív Office</vt:lpstr>
      <vt:lpstr> Vodozádržné opatrenia  Rajecká dolina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Vodozádržné opatrenia  Rajecká dolina</dc:title>
  <dc:creator>Katarina Remias</dc:creator>
  <cp:lastModifiedBy>Katarina Remias</cp:lastModifiedBy>
  <cp:revision>1</cp:revision>
  <dcterms:created xsi:type="dcterms:W3CDTF">2023-02-17T19:33:16Z</dcterms:created>
  <dcterms:modified xsi:type="dcterms:W3CDTF">2023-02-17T19:35:08Z</dcterms:modified>
</cp:coreProperties>
</file>