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AC29D-3644-239F-AB05-489F5939D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4C5BC6-C798-CF58-257B-552932934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D165BB3-4BED-1525-4912-060D52F4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AAF9-CED8-4060-9644-96CB7AEC6AD1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28D13F0-7D31-D0B1-71A3-CB8E0C15C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62587B2-CC58-2614-5F96-49506D6BA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F4D0-E82E-4E76-8265-08C85D41B4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706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45C50-3E5B-D1B3-0560-D8598515C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E5CB279-4F3E-5773-445A-D54F230F6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C44D101-3744-293B-CF54-06217A9F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AAF9-CED8-4060-9644-96CB7AEC6AD1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2E85576-071A-450B-93C3-29C7C7982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9488473-6FC4-8200-F0EE-8D396979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F4D0-E82E-4E76-8265-08C85D41B4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946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A8E12649-2D6A-C654-838F-0641083EE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19DE29A-2CEB-FF93-300E-0FD7933CE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8DF75EE-7DAF-694D-4AD6-91F5C6DE0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AAF9-CED8-4060-9644-96CB7AEC6AD1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85F054C-9805-4BD8-C946-DCC8688B8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1CE2115-19C1-E9CB-69D0-7550D287B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F4D0-E82E-4E76-8265-08C85D41B4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14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80C1AF-A9F0-54E7-5304-6EA9A608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DE2D65-9CC8-8855-4E48-2130BE1C5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F433199-5434-11F9-1282-94E3181A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AAF9-CED8-4060-9644-96CB7AEC6AD1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D9A90C9-480D-BF5D-7A85-7B24DC4FB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BF26F36-937B-7AC1-EE4B-9C8A5738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F4D0-E82E-4E76-8265-08C85D41B4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396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769649-DC57-4E41-B5A7-9A518B84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0AEBF9-FFE6-FDB7-2756-FF0AA8096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73BD6F0-24F5-2943-C17A-671F79245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AAF9-CED8-4060-9644-96CB7AEC6AD1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D93F2A0-CF26-02CF-AEB4-D1309A90A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1A14F67-957A-3851-EAE8-2F0F393A7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F4D0-E82E-4E76-8265-08C85D41B4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965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3DB1BE-874F-8E50-6243-681574E5F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ADFA88D-D4F7-5455-3A80-2E55AFA8F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71D0E35-C286-6BC5-946C-79B82FF33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E3837B3-07C4-7729-3B2D-A4744FBCE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AAF9-CED8-4060-9644-96CB7AEC6AD1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4DC4390-3608-A1B7-9761-B4D12D92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FE3371C-EAE2-2DB4-4EFF-49A357F99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F4D0-E82E-4E76-8265-08C85D41B4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004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6308D-832B-0558-AF1F-77C9B84E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655AF1-4B3A-2845-07CC-BC85E8DA0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A00E3AE-0FEE-746E-069A-5153429E0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18A50FC-BAA7-7594-9D33-7FB167957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DC7F9140-7538-8043-A181-151D199EE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84971C1D-30CB-8EFC-A1B3-577EA9C48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AAF9-CED8-4060-9644-96CB7AEC6AD1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768E2177-EFEE-18CC-727A-FC2EE58A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AD6669C0-CBAC-C23C-C25D-46B1507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F4D0-E82E-4E76-8265-08C85D41B4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474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4FABC0-ABC2-E239-B77C-BB032C7E8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6FE61DE-B02A-6630-B37E-29531338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AAF9-CED8-4060-9644-96CB7AEC6AD1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C32E6D69-5948-6FEF-BD9F-C1CB55D3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DE6B127-587E-8801-E87A-626C8BFE1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F4D0-E82E-4E76-8265-08C85D41B4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041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36EA7510-257D-C20D-2CD9-406DF5DD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AAF9-CED8-4060-9644-96CB7AEC6AD1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E4330520-2DAD-42DB-A636-0F225B398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4EED41B-A3DE-26C0-6E0A-D9FA81DC8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F4D0-E82E-4E76-8265-08C85D41B4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348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E5E2D-39C3-B689-0658-028EDB3A7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75BF91C-F691-0DD4-40B5-192510D82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A2988F-F292-1520-D77C-5BFD2F56E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04DC88E-7439-36E2-6E95-1FF188C6A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AAF9-CED8-4060-9644-96CB7AEC6AD1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34C0086-6946-2317-01F8-0F0EB7AAD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5B5788C-E152-013D-F1BD-02D627CA1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F4D0-E82E-4E76-8265-08C85D41B4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954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5E84C-05FD-8A68-4E24-FBF3C572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407F95D6-47B4-28BD-2B45-FBDD1240A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E2487B6-CBD1-8246-16F9-3CD6B54A6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9F835B9-4372-856D-5429-CE38CB23C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AAF9-CED8-4060-9644-96CB7AEC6AD1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B0BFFB6-AC4B-45E7-6ADE-215ADB09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0484A23-7283-68BB-AA25-86F0812C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F4D0-E82E-4E76-8265-08C85D41B4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480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04D41CFB-D873-A7F1-454F-868B98C47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352132-4F45-4C19-155C-932D4C175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FEEEEED-E71F-31B0-9B0F-9F5C64937D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AAF9-CED8-4060-9644-96CB7AEC6AD1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8E405FD-20C0-2005-2584-570C5D815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2366DDD-3A26-5CDC-9AA5-526E9B4B7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3F4D0-E82E-4E76-8265-08C85D41B49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8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>
            <a:extLst>
              <a:ext uri="{FF2B5EF4-FFF2-40B4-BE49-F238E27FC236}">
                <a16:creationId xmlns:a16="http://schemas.microsoft.com/office/drawing/2014/main" id="{D4A3EE18-496B-4582-924B-034603089DA3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97814" y="0"/>
            <a:chExt cx="12192000" cy="6858000"/>
          </a:xfrm>
        </p:grpSpPr>
        <p:pic>
          <p:nvPicPr>
            <p:cNvPr id="3" name="Obrázok 2">
              <a:extLst>
                <a:ext uri="{FF2B5EF4-FFF2-40B4-BE49-F238E27FC236}">
                  <a16:creationId xmlns:a16="http://schemas.microsoft.com/office/drawing/2014/main" id="{C4188EEB-7083-4BB1-BDE9-9DDA9D00B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814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rázok 3">
              <a:extLst>
                <a:ext uri="{FF2B5EF4-FFF2-40B4-BE49-F238E27FC236}">
                  <a16:creationId xmlns:a16="http://schemas.microsoft.com/office/drawing/2014/main" id="{E63DCDB4-B560-4C03-9DF6-E7CEF443A4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8905" y="3060205"/>
              <a:ext cx="7414260" cy="1926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665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Širokouhlá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Katarina Remias</dc:creator>
  <cp:lastModifiedBy>Katarina Remias</cp:lastModifiedBy>
  <cp:revision>1</cp:revision>
  <dcterms:created xsi:type="dcterms:W3CDTF">2023-02-16T21:42:10Z</dcterms:created>
  <dcterms:modified xsi:type="dcterms:W3CDTF">2023-02-16T21:48:45Z</dcterms:modified>
</cp:coreProperties>
</file>