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jlaUzL8vq3U+q7M2Qveqo+R9D4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Úvodní snímek / tmavý">
  <p:cSld name="Úvodní snímek / tmavý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714238">
            <a:off x="9052919" y="3031911"/>
            <a:ext cx="2520314" cy="2970266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622299" y="1828063"/>
            <a:ext cx="5965445" cy="91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600"/>
              <a:buFont typeface="Abel"/>
              <a:buNone/>
              <a:defRPr sz="6600" b="1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623888" y="2929353"/>
            <a:ext cx="476853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20" name="Google Shape;20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06512" y="3882618"/>
            <a:ext cx="1466400" cy="1562943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3"/>
          <p:cNvSpPr txBox="1">
            <a:spLocks noGrp="1"/>
          </p:cNvSpPr>
          <p:nvPr>
            <p:ph type="body" idx="2"/>
          </p:nvPr>
        </p:nvSpPr>
        <p:spPr>
          <a:xfrm>
            <a:off x="622300" y="5638782"/>
            <a:ext cx="544353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</a:defRPr>
            </a:lvl1pPr>
            <a:lvl2pPr marL="914400" lvl="1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Char char="•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ok s popisom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zvislý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vislý nadpis a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á snímka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lavička sekcie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anie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n nadpis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a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popisom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"/>
          <p:cNvSpPr txBox="1">
            <a:spLocks noGrp="1"/>
          </p:cNvSpPr>
          <p:nvPr>
            <p:ph type="ctrTitle"/>
          </p:nvPr>
        </p:nvSpPr>
        <p:spPr>
          <a:xfrm>
            <a:off x="612930" y="1903613"/>
            <a:ext cx="100677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600"/>
              <a:buFont typeface="Abel"/>
              <a:buNone/>
            </a:pPr>
            <a:r>
              <a:rPr lang="sk-SK">
                <a:solidFill>
                  <a:schemeClr val="accent2"/>
                </a:solidFill>
              </a:rPr>
              <a:t>CIRKULKA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96" name="Google Shape;96;p1"/>
          <p:cNvSpPr txBox="1">
            <a:spLocks noGrp="1"/>
          </p:cNvSpPr>
          <p:nvPr>
            <p:ph type="subTitle" idx="1"/>
          </p:nvPr>
        </p:nvSpPr>
        <p:spPr>
          <a:xfrm>
            <a:off x="612923" y="1182450"/>
            <a:ext cx="92757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sk-SK" sz="4000"/>
              <a:t>PROJEKT VRATNÝCH SKLENENÝCH FLIAŠ</a:t>
            </a:r>
            <a:endParaRPr/>
          </a:p>
        </p:txBody>
      </p:sp>
      <p:pic>
        <p:nvPicPr>
          <p:cNvPr id="97" name="Google Shape;9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2305" y="3463503"/>
            <a:ext cx="2449159" cy="8719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í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Širokouhlá</PresentationFormat>
  <Paragraphs>2</Paragraphs>
  <Slides>1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Abel</vt:lpstr>
      <vt:lpstr>Arial</vt:lpstr>
      <vt:lpstr>Calibri</vt:lpstr>
      <vt:lpstr>Motív Office</vt:lpstr>
      <vt:lpstr>CIRKULKA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CIRKULKA</dc:title>
  <dc:creator>Katarina Remias</dc:creator>
  <cp:lastModifiedBy>Lucia Kotyian</cp:lastModifiedBy>
  <cp:revision>1</cp:revision>
  <dcterms:created xsi:type="dcterms:W3CDTF">2023-02-17T19:25:16Z</dcterms:created>
  <dcterms:modified xsi:type="dcterms:W3CDTF">2023-02-21T12:43:18Z</dcterms:modified>
</cp:coreProperties>
</file>