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gw8CRYR5uCT3xVOnTnP2u7w0d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font" Target="fonts/font2.fntdata"/><Relationship Id="rId23" Type="http://schemas.openxmlformats.org/officeDocument/2006/relationships/presProps" Target="presProps.xml"/><Relationship Id="rId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sk-SK" sz="5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Kláštorná Kalcia </a:t>
            </a:r>
            <a:endParaRPr/>
          </a:p>
        </p:txBody>
      </p:sp>
      <p:sp>
        <p:nvSpPr>
          <p:cNvPr id="52" name="Google Shape;52;p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sk-SK" sz="33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SILA ZNOVUZRODENIA</a:t>
            </a:r>
            <a:endParaRPr dirty="0"/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7715" y="74133"/>
            <a:ext cx="3044577" cy="531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0148C2B8-48DB-F65B-6FC6-2DA771F7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64" y="925307"/>
            <a:ext cx="2055520" cy="731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Prezentácia na obrazovke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4" baseType="lpstr">
      <vt:lpstr>Arial</vt:lpstr>
      <vt:lpstr>Georgia</vt:lpstr>
      <vt:lpstr>Simple Light</vt:lpstr>
      <vt:lpstr>Kláštorná Kalcia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Kláštorná Kalcia </dc:title>
  <dc:creator>Katarina Remias</dc:creator>
  <cp:lastModifiedBy>Katarina Remias</cp:lastModifiedBy>
  <cp:revision>2</cp:revision>
  <dcterms:modified xsi:type="dcterms:W3CDTF">2023-02-17T20:03:27Z</dcterms:modified>
</cp:coreProperties>
</file>