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13"/>
  </p:notesMasterIdLst>
  <p:sldIdLst>
    <p:sldId id="256" r:id="rId2"/>
    <p:sldId id="6710" r:id="rId3"/>
    <p:sldId id="6713" r:id="rId4"/>
    <p:sldId id="6715" r:id="rId5"/>
    <p:sldId id="6714" r:id="rId6"/>
    <p:sldId id="6720" r:id="rId7"/>
    <p:sldId id="6716" r:id="rId8"/>
    <p:sldId id="6718" r:id="rId9"/>
    <p:sldId id="6721" r:id="rId10"/>
    <p:sldId id="6719" r:id="rId11"/>
    <p:sldId id="6712" r:id="rId12"/>
  </p:sldIdLst>
  <p:sldSz cx="9144000" cy="5143500" type="screen16x9"/>
  <p:notesSz cx="6858000" cy="9144000"/>
  <p:embeddedFontLst>
    <p:embeddedFont>
      <p:font typeface="EB Garamond" panose="00000500000000000000" pitchFamily="2" charset="0"/>
      <p:regular r:id="rId14"/>
      <p:bold r:id="rId15"/>
      <p:italic r:id="rId16"/>
      <p:boldItalic r:id="rId17"/>
    </p:embeddedFont>
    <p:embeddedFont>
      <p:font typeface="Georgia" panose="02040502050405020303" pitchFamily="18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redný štý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tredný štýl 2 - zvýrazneni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Stredný štýl 4 - zvýrazneni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Štýl s motívom 1 - zvýrazneni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Štýl s motívom 1 - zvýrazneni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505E3EF-67EA-436B-97B2-0124C06EBD24}" styleName="Stredný štýl 4 - zvýrazneni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50" autoAdjust="0"/>
    <p:restoredTop sz="94660"/>
  </p:normalViewPr>
  <p:slideViewPr>
    <p:cSldViewPr snapToGrid="0">
      <p:cViewPr varScale="1">
        <p:scale>
          <a:sx n="138" d="100"/>
          <a:sy n="138" d="100"/>
        </p:scale>
        <p:origin x="648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802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7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7" Type="http://schemas.openxmlformats.org/officeDocument/2006/relationships/image" Target="../media/image73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sk-SK" sz="54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Kláštorná Kalcia </a:t>
            </a:r>
            <a:endParaRPr/>
          </a:p>
        </p:txBody>
      </p:sp>
      <p:sp>
        <p:nvSpPr>
          <p:cNvPr id="52" name="Google Shape;52;p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</a:pPr>
            <a:r>
              <a:rPr lang="sk-SK" sz="3300" dirty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SILA ZNOVUZRODENIA</a:t>
            </a:r>
            <a:endParaRPr dirty="0"/>
          </a:p>
        </p:txBody>
      </p:sp>
      <p:pic>
        <p:nvPicPr>
          <p:cNvPr id="53" name="Google Shape;5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7715" y="74133"/>
            <a:ext cx="3044577" cy="5318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1FA91-1540-C094-2E57-CB57842ED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Re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97DC5C9-EA5F-9620-F5D4-E8D6897D3F68}"/>
              </a:ext>
            </a:extLst>
          </p:cNvPr>
          <p:cNvSpPr txBox="1">
            <a:spLocks/>
          </p:cNvSpPr>
          <p:nvPr/>
        </p:nvSpPr>
        <p:spPr>
          <a:xfrm>
            <a:off x="464100" y="597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sk-SK" b="1" u="sng" dirty="0">
                <a:solidFill>
                  <a:schemeClr val="bg1"/>
                </a:solidFill>
                <a:latin typeface="EB Garamond" panose="020B0604020202020204" charset="0"/>
                <a:ea typeface="EB Garamond" panose="020B0604020202020204" charset="0"/>
                <a:cs typeface="EB Garamond" panose="020B0604020202020204" charset="0"/>
                <a:sym typeface="EB Garamond"/>
              </a:rPr>
              <a:t>Kláštorná Kalcia -  re-</a:t>
            </a:r>
            <a:r>
              <a:rPr lang="sk-SK" b="1" u="sng" dirty="0" err="1">
                <a:solidFill>
                  <a:schemeClr val="bg1"/>
                </a:solidFill>
                <a:latin typeface="EB Garamond" panose="020B0604020202020204" charset="0"/>
                <a:ea typeface="EB Garamond" panose="020B0604020202020204" charset="0"/>
                <a:cs typeface="EB Garamond" panose="020B0604020202020204" charset="0"/>
                <a:sym typeface="EB Garamond"/>
              </a:rPr>
              <a:t>use</a:t>
            </a:r>
            <a:endParaRPr lang="sk-SK" sz="1800" b="1" u="sng" dirty="0">
              <a:solidFill>
                <a:schemeClr val="bg1"/>
              </a:solidFill>
              <a:latin typeface="EB Garamond" panose="020B0604020202020204" charset="0"/>
              <a:ea typeface="EB Garamond" panose="020B0604020202020204" charset="0"/>
              <a:cs typeface="EB Garamond" panose="020B0604020202020204" charset="0"/>
              <a:sym typeface="EB Garamond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62F038C3-9BFE-0359-9987-F76451AAC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97" y="1148329"/>
            <a:ext cx="1892135" cy="2415225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0B758F23-54A5-DBFA-EA2F-A46B866D85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" t="45201"/>
          <a:stretch/>
        </p:blipFill>
        <p:spPr>
          <a:xfrm>
            <a:off x="2839199" y="1172752"/>
            <a:ext cx="1780099" cy="1372573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0D214E34-E5A2-6DEA-5AF5-0C5D13DB5D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1"/>
          <a:stretch/>
        </p:blipFill>
        <p:spPr>
          <a:xfrm>
            <a:off x="4779581" y="1172751"/>
            <a:ext cx="1679200" cy="2415225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3592B209-8038-0A6E-6540-74D722B015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9"/>
          <a:stretch/>
        </p:blipFill>
        <p:spPr>
          <a:xfrm>
            <a:off x="794897" y="3571437"/>
            <a:ext cx="1892135" cy="1173627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7CC90F74-0F38-8E95-0D0C-3A673BE5D2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942" t="23314" r="44924" b="49172"/>
          <a:stretch/>
        </p:blipFill>
        <p:spPr>
          <a:xfrm>
            <a:off x="2839199" y="2545325"/>
            <a:ext cx="1780099" cy="1303568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801C95C4-FBEA-0EE5-C507-609B735902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707" t="27585" r="45599" b="48146"/>
          <a:stretch/>
        </p:blipFill>
        <p:spPr>
          <a:xfrm>
            <a:off x="4779581" y="3587975"/>
            <a:ext cx="1679200" cy="1107687"/>
          </a:xfrm>
          <a:prstGeom prst="rect">
            <a:avLst/>
          </a:pr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A26591F0-6150-BF61-B06B-3C57E41DA9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449" t="19787" r="45086" b="4835"/>
          <a:stretch/>
        </p:blipFill>
        <p:spPr>
          <a:xfrm>
            <a:off x="6611182" y="1172751"/>
            <a:ext cx="1752810" cy="346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36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1FA91-1540-C094-2E57-CB57842ED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Re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97DC5C9-EA5F-9620-F5D4-E8D6897D3F68}"/>
              </a:ext>
            </a:extLst>
          </p:cNvPr>
          <p:cNvSpPr txBox="1">
            <a:spLocks/>
          </p:cNvSpPr>
          <p:nvPr/>
        </p:nvSpPr>
        <p:spPr>
          <a:xfrm>
            <a:off x="464100" y="605632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sk-SK" b="1" u="sng" dirty="0">
                <a:solidFill>
                  <a:schemeClr val="bg1"/>
                </a:solidFill>
                <a:latin typeface="EB Garamond" panose="020B0604020202020204" charset="0"/>
                <a:ea typeface="EB Garamond" panose="020B0604020202020204" charset="0"/>
                <a:cs typeface="EB Garamond" panose="020B0604020202020204" charset="0"/>
                <a:sym typeface="EB Garamond"/>
              </a:rPr>
              <a:t>Kláštorná Kalcia -  re-</a:t>
            </a:r>
            <a:r>
              <a:rPr lang="sk-SK" b="1" u="sng" dirty="0" err="1">
                <a:solidFill>
                  <a:schemeClr val="bg1"/>
                </a:solidFill>
                <a:latin typeface="EB Garamond" panose="020B0604020202020204" charset="0"/>
                <a:ea typeface="EB Garamond" panose="020B0604020202020204" charset="0"/>
                <a:cs typeface="EB Garamond" panose="020B0604020202020204" charset="0"/>
                <a:sym typeface="EB Garamond"/>
              </a:rPr>
              <a:t>use</a:t>
            </a:r>
            <a:endParaRPr lang="sk-SK" sz="1800" b="1" u="sng" dirty="0">
              <a:solidFill>
                <a:schemeClr val="bg1"/>
              </a:solidFill>
              <a:latin typeface="EB Garamond" panose="020B0604020202020204" charset="0"/>
              <a:ea typeface="EB Garamond" panose="020B0604020202020204" charset="0"/>
              <a:cs typeface="EB Garamond" panose="020B0604020202020204" charset="0"/>
              <a:sym typeface="EB Garamond"/>
            </a:endParaRPr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0C99474D-F50B-C8E5-F9FA-56558D74F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797" y="1188519"/>
            <a:ext cx="1798348" cy="249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F07AB07-B4FB-A53C-0B19-C53C49E1F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2"/>
          <a:stretch/>
        </p:blipFill>
        <p:spPr bwMode="auto">
          <a:xfrm>
            <a:off x="819704" y="1179564"/>
            <a:ext cx="1995599" cy="265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3A67885B-A973-4CB7-D17E-FCD79C9D4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376" y="1180636"/>
            <a:ext cx="1798349" cy="258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F40D26F2-EA72-8845-E9AE-BF303E887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92" y="3767959"/>
            <a:ext cx="1800407" cy="120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>
            <a:extLst>
              <a:ext uri="{FF2B5EF4-FFF2-40B4-BE49-F238E27FC236}">
                <a16:creationId xmlns:a16="http://schemas.microsoft.com/office/drawing/2014/main" id="{9682742B-9FAE-9566-C073-E753FC6BD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798" y="3681737"/>
            <a:ext cx="1798348" cy="118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>
            <a:extLst>
              <a:ext uri="{FF2B5EF4-FFF2-40B4-BE49-F238E27FC236}">
                <a16:creationId xmlns:a16="http://schemas.microsoft.com/office/drawing/2014/main" id="{6FB65381-CD78-E09A-F9AC-432ADE115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352" y="3172777"/>
            <a:ext cx="1707848" cy="154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>
            <a:extLst>
              <a:ext uri="{FF2B5EF4-FFF2-40B4-BE49-F238E27FC236}">
                <a16:creationId xmlns:a16="http://schemas.microsoft.com/office/drawing/2014/main" id="{B34AD3D6-C41F-EF1E-04F1-FD8D2E0F6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351" y="1180637"/>
            <a:ext cx="1698241" cy="199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907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1FA91-1540-C094-2E57-CB57842ED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Re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97DC5C9-EA5F-9620-F5D4-E8D6897D3F68}"/>
              </a:ext>
            </a:extLst>
          </p:cNvPr>
          <p:cNvSpPr txBox="1">
            <a:spLocks/>
          </p:cNvSpPr>
          <p:nvPr/>
        </p:nvSpPr>
        <p:spPr>
          <a:xfrm>
            <a:off x="464100" y="597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sk-SK" b="1" u="sng" dirty="0">
                <a:solidFill>
                  <a:schemeClr val="bg1"/>
                </a:solidFill>
                <a:latin typeface="EB Garamond" panose="020B0604020202020204" charset="0"/>
                <a:ea typeface="EB Garamond" panose="020B0604020202020204" charset="0"/>
                <a:cs typeface="EB Garamond" panose="020B0604020202020204" charset="0"/>
                <a:sym typeface="EB Garamond"/>
              </a:rPr>
              <a:t>Kláštorná Kalcia -  re-</a:t>
            </a:r>
            <a:r>
              <a:rPr lang="sk-SK" b="1" u="sng" dirty="0" err="1">
                <a:solidFill>
                  <a:schemeClr val="bg1"/>
                </a:solidFill>
                <a:latin typeface="EB Garamond" panose="020B0604020202020204" charset="0"/>
                <a:ea typeface="EB Garamond" panose="020B0604020202020204" charset="0"/>
                <a:cs typeface="EB Garamond" panose="020B0604020202020204" charset="0"/>
                <a:sym typeface="EB Garamond"/>
              </a:rPr>
              <a:t>use</a:t>
            </a:r>
            <a:r>
              <a:rPr lang="sk-SK" b="1" u="sng" dirty="0">
                <a:solidFill>
                  <a:schemeClr val="bg1"/>
                </a:solidFill>
                <a:latin typeface="EB Garamond" panose="020B0604020202020204" charset="0"/>
                <a:ea typeface="EB Garamond" panose="020B0604020202020204" charset="0"/>
                <a:cs typeface="EB Garamond" panose="020B0604020202020204" charset="0"/>
                <a:sym typeface="EB Garamond"/>
              </a:rPr>
              <a:t> seriál</a:t>
            </a:r>
            <a:endParaRPr lang="sk-SK" sz="1800" b="1" u="sng" dirty="0">
              <a:solidFill>
                <a:schemeClr val="bg1"/>
              </a:solidFill>
              <a:latin typeface="EB Garamond" panose="020B0604020202020204" charset="0"/>
              <a:ea typeface="EB Garamond" panose="020B0604020202020204" charset="0"/>
              <a:cs typeface="EB Garamond" panose="020B0604020202020204" charset="0"/>
              <a:sym typeface="EB Garamond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9D0327A-EFD4-8E06-AE79-3EA50EBF5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12" y="1286860"/>
            <a:ext cx="516735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DF3A394F-4EEF-6B3E-3F7D-878143FFD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552" y="1286860"/>
            <a:ext cx="2359107" cy="164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1A86F406-E839-2C8B-9D1D-DAC805F44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047" y="3135840"/>
            <a:ext cx="1170251" cy="164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A3B97D24-862C-39CD-6808-42BF56C792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8105" y="3139782"/>
            <a:ext cx="1210438" cy="164552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82050EE-EA33-0EE4-8CCA-44770F8DDE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" t="2591" r="3093" b="1817"/>
          <a:stretch/>
        </p:blipFill>
        <p:spPr bwMode="auto">
          <a:xfrm>
            <a:off x="5427960" y="3139782"/>
            <a:ext cx="1180282" cy="159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E867F61-ED8B-01E7-EFAF-EBD233513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242" y="3143723"/>
            <a:ext cx="1235274" cy="159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7B2060D-7736-D7AD-4CC5-291EFB4E5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364" y="4060625"/>
            <a:ext cx="690095" cy="68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A98E9898-683E-6F15-A434-FF66761B1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t="1532"/>
          <a:stretch/>
        </p:blipFill>
        <p:spPr bwMode="auto">
          <a:xfrm>
            <a:off x="5427960" y="1263889"/>
            <a:ext cx="1153392" cy="158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D6A8D050-2316-3EF7-E361-3CAC49B8D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12" y="3143723"/>
            <a:ext cx="536525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043AF4B6-AB50-D267-69CB-EC5592260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985" y="3139782"/>
            <a:ext cx="53594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C392AE13-F91C-CB42-7609-8B759D752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352" y="1263443"/>
            <a:ext cx="1156268" cy="158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6984D2CE-4C4F-40CD-1B22-21513F60D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958" y="2320737"/>
            <a:ext cx="635662" cy="53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1DC8344C-FC19-676B-B9A8-B62F3B931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177" y="1278572"/>
            <a:ext cx="535748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117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1FA91-1540-C094-2E57-CB57842ED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Re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97DC5C9-EA5F-9620-F5D4-E8D6897D3F68}"/>
              </a:ext>
            </a:extLst>
          </p:cNvPr>
          <p:cNvSpPr txBox="1">
            <a:spLocks/>
          </p:cNvSpPr>
          <p:nvPr/>
        </p:nvSpPr>
        <p:spPr>
          <a:xfrm>
            <a:off x="464100" y="596416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sk-SK" b="1" u="sng" dirty="0">
                <a:solidFill>
                  <a:schemeClr val="bg1"/>
                </a:solidFill>
                <a:latin typeface="EB Garamond" panose="020B0604020202020204" charset="0"/>
                <a:ea typeface="EB Garamond" panose="020B0604020202020204" charset="0"/>
                <a:cs typeface="EB Garamond" panose="020B0604020202020204" charset="0"/>
                <a:sym typeface="EB Garamond"/>
              </a:rPr>
              <a:t>Kláštorná Kalcia -  re-</a:t>
            </a:r>
            <a:r>
              <a:rPr lang="sk-SK" b="1" u="sng" dirty="0" err="1">
                <a:solidFill>
                  <a:schemeClr val="bg1"/>
                </a:solidFill>
                <a:latin typeface="EB Garamond" panose="020B0604020202020204" charset="0"/>
                <a:ea typeface="EB Garamond" panose="020B0604020202020204" charset="0"/>
                <a:cs typeface="EB Garamond" panose="020B0604020202020204" charset="0"/>
                <a:sym typeface="EB Garamond"/>
              </a:rPr>
              <a:t>use</a:t>
            </a:r>
            <a:r>
              <a:rPr lang="sk-SK" b="1" u="sng" dirty="0">
                <a:solidFill>
                  <a:schemeClr val="bg1"/>
                </a:solidFill>
                <a:latin typeface="EB Garamond" panose="020B0604020202020204" charset="0"/>
                <a:ea typeface="EB Garamond" panose="020B0604020202020204" charset="0"/>
                <a:cs typeface="EB Garamond" panose="020B0604020202020204" charset="0"/>
                <a:sym typeface="EB Garamond"/>
              </a:rPr>
              <a:t> seriál</a:t>
            </a:r>
            <a:endParaRPr lang="sk-SK" sz="1800" b="1" u="sng" dirty="0">
              <a:solidFill>
                <a:schemeClr val="bg1"/>
              </a:solidFill>
              <a:latin typeface="EB Garamond" panose="020B0604020202020204" charset="0"/>
              <a:ea typeface="EB Garamond" panose="020B0604020202020204" charset="0"/>
              <a:cs typeface="EB Garamond" panose="020B0604020202020204" charset="0"/>
              <a:sym typeface="EB Garamond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F9929DA0-641B-4BB6-5CA0-3EC8828BC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37" y="1343391"/>
            <a:ext cx="544695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8ECC12BE-2818-A902-3D87-BFABCD2ED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548" y="1385011"/>
            <a:ext cx="546612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7CFB7842-AB6F-84CF-8BBA-45E61A1787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937" y="2281247"/>
            <a:ext cx="1705930" cy="2268000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584BB45E-FA92-30A0-D6DA-B33D8A265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548" y="2293749"/>
            <a:ext cx="1706751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A15E1886-B92C-14E1-7B07-4721B6DC8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642" y="1384470"/>
            <a:ext cx="54432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3D81AAF1-359F-CC0D-B566-B66155673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642" y="2305260"/>
            <a:ext cx="1719376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110A6969-2E82-6B2B-9E9D-7C649C8FF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40" y="1305383"/>
            <a:ext cx="54225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Obrázok 23">
            <a:extLst>
              <a:ext uri="{FF2B5EF4-FFF2-40B4-BE49-F238E27FC236}">
                <a16:creationId xmlns:a16="http://schemas.microsoft.com/office/drawing/2014/main" id="{1711515F-FA66-088B-51D9-2F9D8B05136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2340" y="2297918"/>
            <a:ext cx="1686273" cy="22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80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1FA91-1540-C094-2E57-CB57842ED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Re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97DC5C9-EA5F-9620-F5D4-E8D6897D3F68}"/>
              </a:ext>
            </a:extLst>
          </p:cNvPr>
          <p:cNvSpPr txBox="1">
            <a:spLocks/>
          </p:cNvSpPr>
          <p:nvPr/>
        </p:nvSpPr>
        <p:spPr>
          <a:xfrm>
            <a:off x="464100" y="597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sk-SK" b="1" u="sng" dirty="0">
                <a:solidFill>
                  <a:schemeClr val="bg1"/>
                </a:solidFill>
                <a:latin typeface="EB Garamond" panose="020B0604020202020204" charset="0"/>
                <a:ea typeface="EB Garamond" panose="020B0604020202020204" charset="0"/>
                <a:cs typeface="EB Garamond" panose="020B0604020202020204" charset="0"/>
                <a:sym typeface="EB Garamond"/>
              </a:rPr>
              <a:t>Kláštorná Kalcia -  re-</a:t>
            </a:r>
            <a:r>
              <a:rPr lang="sk-SK" b="1" u="sng" dirty="0" err="1">
                <a:solidFill>
                  <a:schemeClr val="bg1"/>
                </a:solidFill>
                <a:latin typeface="EB Garamond" panose="020B0604020202020204" charset="0"/>
                <a:ea typeface="EB Garamond" panose="020B0604020202020204" charset="0"/>
                <a:cs typeface="EB Garamond" panose="020B0604020202020204" charset="0"/>
                <a:sym typeface="EB Garamond"/>
              </a:rPr>
              <a:t>use</a:t>
            </a:r>
            <a:r>
              <a:rPr lang="sk-SK" b="1" u="sng" dirty="0">
                <a:solidFill>
                  <a:schemeClr val="bg1"/>
                </a:solidFill>
                <a:latin typeface="EB Garamond" panose="020B0604020202020204" charset="0"/>
                <a:ea typeface="EB Garamond" panose="020B0604020202020204" charset="0"/>
                <a:cs typeface="EB Garamond" panose="020B0604020202020204" charset="0"/>
                <a:sym typeface="EB Garamond"/>
              </a:rPr>
              <a:t> seriál</a:t>
            </a:r>
            <a:endParaRPr lang="sk-SK" sz="1800" b="1" u="sng" dirty="0">
              <a:solidFill>
                <a:schemeClr val="bg1"/>
              </a:solidFill>
              <a:latin typeface="EB Garamond" panose="020B0604020202020204" charset="0"/>
              <a:ea typeface="EB Garamond" panose="020B0604020202020204" charset="0"/>
              <a:cs typeface="EB Garamond" panose="020B0604020202020204" charset="0"/>
              <a:sym typeface="EB Garamon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E6EFC4-1C75-EB8D-F4EE-4696312A3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60" y="1322526"/>
            <a:ext cx="54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CA2D01-3AE4-87F9-519E-C2CB867F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731" y="1322525"/>
            <a:ext cx="55850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82AEF230-7A81-65C2-A563-FED4574382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071" y="2193605"/>
            <a:ext cx="1787805" cy="226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1F1A41-F347-369E-E659-61DB6A89D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443" y="2193604"/>
            <a:ext cx="1725195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473BAE5-0AA6-9B59-651B-F3A84AB44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827" y="1322525"/>
            <a:ext cx="55514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FE02D0A1-EA19-91E5-4F88-38F0C0B70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110" y="2207916"/>
            <a:ext cx="17577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A28B706B-9AE2-4609-ED45-24B12207C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712" y="1322525"/>
            <a:ext cx="553846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8D95C859-1D96-F76C-571B-390D71A3E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797" y="2193603"/>
            <a:ext cx="1732922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991672E8-4060-8A86-FBF3-9611185E4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788" y="2193603"/>
            <a:ext cx="1655027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981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1FA91-1540-C094-2E57-CB57842ED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Re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97DC5C9-EA5F-9620-F5D4-E8D6897D3F68}"/>
              </a:ext>
            </a:extLst>
          </p:cNvPr>
          <p:cNvSpPr txBox="1">
            <a:spLocks/>
          </p:cNvSpPr>
          <p:nvPr/>
        </p:nvSpPr>
        <p:spPr>
          <a:xfrm>
            <a:off x="464100" y="597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sk-SK" b="1" u="sng" dirty="0">
                <a:solidFill>
                  <a:schemeClr val="bg1"/>
                </a:solidFill>
                <a:latin typeface="EB Garamond" panose="020B0604020202020204" charset="0"/>
                <a:ea typeface="EB Garamond" panose="020B0604020202020204" charset="0"/>
                <a:cs typeface="EB Garamond" panose="020B0604020202020204" charset="0"/>
                <a:sym typeface="EB Garamond"/>
              </a:rPr>
              <a:t>Kláštorná Kalcia -  re-</a:t>
            </a:r>
            <a:r>
              <a:rPr lang="sk-SK" b="1" u="sng" dirty="0" err="1">
                <a:solidFill>
                  <a:schemeClr val="bg1"/>
                </a:solidFill>
                <a:latin typeface="EB Garamond" panose="020B0604020202020204" charset="0"/>
                <a:ea typeface="EB Garamond" panose="020B0604020202020204" charset="0"/>
                <a:cs typeface="EB Garamond" panose="020B0604020202020204" charset="0"/>
                <a:sym typeface="EB Garamond"/>
              </a:rPr>
              <a:t>use</a:t>
            </a:r>
            <a:endParaRPr lang="sk-SK" sz="1800" b="1" u="sng" dirty="0">
              <a:solidFill>
                <a:schemeClr val="bg1"/>
              </a:solidFill>
              <a:latin typeface="EB Garamond" panose="020B0604020202020204" charset="0"/>
              <a:ea typeface="EB Garamond" panose="020B0604020202020204" charset="0"/>
              <a:cs typeface="EB Garamond" panose="020B0604020202020204" charset="0"/>
              <a:sym typeface="EB Garamond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C71E3B07-1736-5386-CAAA-EEF137CED9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48" y="1456331"/>
            <a:ext cx="550333" cy="72000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B604B44A-8950-642B-FD19-B1D0FD80C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4" y="2301297"/>
            <a:ext cx="1743158" cy="22680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70C63C9-4221-79C8-6B19-9926DF0C0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060" y="2341857"/>
            <a:ext cx="1911600" cy="152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3142616-103F-E23A-6AC8-A53F275ED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0460" r="4994" b="18314"/>
          <a:stretch/>
        </p:blipFill>
        <p:spPr bwMode="auto">
          <a:xfrm>
            <a:off x="4833860" y="3299286"/>
            <a:ext cx="955800" cy="121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99F656BC-DB39-35CB-856B-D94913BEA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770" y="1481242"/>
            <a:ext cx="521778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2FE16F3-0A20-A0C8-6F2A-44AE6C0D3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558" y="1419270"/>
            <a:ext cx="51465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C1FF7FE1-18D1-CAA9-F4F0-39E76A5C7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483" y="1488066"/>
            <a:ext cx="816633" cy="310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819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1FA91-1540-C094-2E57-CB57842ED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Re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97DC5C9-EA5F-9620-F5D4-E8D6897D3F68}"/>
              </a:ext>
            </a:extLst>
          </p:cNvPr>
          <p:cNvSpPr txBox="1">
            <a:spLocks/>
          </p:cNvSpPr>
          <p:nvPr/>
        </p:nvSpPr>
        <p:spPr>
          <a:xfrm>
            <a:off x="464100" y="597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sk-SK" b="1" u="sng" dirty="0">
                <a:solidFill>
                  <a:schemeClr val="bg1"/>
                </a:solidFill>
                <a:latin typeface="EB Garamond" panose="020B0604020202020204" charset="0"/>
                <a:ea typeface="EB Garamond" panose="020B0604020202020204" charset="0"/>
                <a:cs typeface="EB Garamond" panose="020B0604020202020204" charset="0"/>
                <a:sym typeface="EB Garamond"/>
              </a:rPr>
              <a:t>Kláštorná Kalcia -  re-</a:t>
            </a:r>
            <a:r>
              <a:rPr lang="sk-SK" b="1" u="sng" dirty="0" err="1">
                <a:solidFill>
                  <a:schemeClr val="bg1"/>
                </a:solidFill>
                <a:latin typeface="EB Garamond" panose="020B0604020202020204" charset="0"/>
                <a:ea typeface="EB Garamond" panose="020B0604020202020204" charset="0"/>
                <a:cs typeface="EB Garamond" panose="020B0604020202020204" charset="0"/>
                <a:sym typeface="EB Garamond"/>
              </a:rPr>
              <a:t>use</a:t>
            </a:r>
            <a:r>
              <a:rPr lang="sk-SK" b="1" u="sng" dirty="0">
                <a:solidFill>
                  <a:schemeClr val="bg1"/>
                </a:solidFill>
                <a:latin typeface="EB Garamond" panose="020B0604020202020204" charset="0"/>
                <a:ea typeface="EB Garamond" panose="020B0604020202020204" charset="0"/>
                <a:cs typeface="EB Garamond" panose="020B0604020202020204" charset="0"/>
                <a:sym typeface="EB Garamond"/>
              </a:rPr>
              <a:t> seriál</a:t>
            </a:r>
            <a:endParaRPr lang="sk-SK" sz="1800" b="1" u="sng" dirty="0">
              <a:solidFill>
                <a:schemeClr val="bg1"/>
              </a:solidFill>
              <a:latin typeface="EB Garamond" panose="020B0604020202020204" charset="0"/>
              <a:ea typeface="EB Garamond" panose="020B0604020202020204" charset="0"/>
              <a:cs typeface="EB Garamond" panose="020B0604020202020204" charset="0"/>
              <a:sym typeface="EB Garamon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397A8-4D5C-C170-D99D-4A2C2D642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360" y="1242867"/>
            <a:ext cx="550956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1428466-7BF1-34C2-BD7D-FC8548411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459" y="1215724"/>
            <a:ext cx="561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D4A7AE34-2E8D-E32D-E47D-8E911B9899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9360" y="2081431"/>
            <a:ext cx="1760583" cy="2268000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4723181F-A8EF-5707-B014-9FBB79744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459" y="2073777"/>
            <a:ext cx="1808443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451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1FA91-1540-C094-2E57-CB57842ED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Re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97DC5C9-EA5F-9620-F5D4-E8D6897D3F68}"/>
              </a:ext>
            </a:extLst>
          </p:cNvPr>
          <p:cNvSpPr txBox="1">
            <a:spLocks/>
          </p:cNvSpPr>
          <p:nvPr/>
        </p:nvSpPr>
        <p:spPr>
          <a:xfrm>
            <a:off x="464100" y="597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sk-SK" b="1" u="sng" dirty="0">
                <a:solidFill>
                  <a:schemeClr val="bg1"/>
                </a:solidFill>
                <a:latin typeface="EB Garamond" panose="020B0604020202020204" charset="0"/>
                <a:ea typeface="EB Garamond" panose="020B0604020202020204" charset="0"/>
                <a:cs typeface="EB Garamond" panose="020B0604020202020204" charset="0"/>
                <a:sym typeface="EB Garamond"/>
              </a:rPr>
              <a:t>Kláštorná Kalcia -  re-</a:t>
            </a:r>
            <a:r>
              <a:rPr lang="sk-SK" b="1" u="sng" dirty="0" err="1">
                <a:solidFill>
                  <a:schemeClr val="bg1"/>
                </a:solidFill>
                <a:latin typeface="EB Garamond" panose="020B0604020202020204" charset="0"/>
                <a:ea typeface="EB Garamond" panose="020B0604020202020204" charset="0"/>
                <a:cs typeface="EB Garamond" panose="020B0604020202020204" charset="0"/>
                <a:sym typeface="EB Garamond"/>
              </a:rPr>
              <a:t>use</a:t>
            </a:r>
            <a:endParaRPr lang="sk-SK" sz="1800" b="1" u="sng" dirty="0">
              <a:solidFill>
                <a:schemeClr val="bg1"/>
              </a:solidFill>
              <a:latin typeface="EB Garamond" panose="020B0604020202020204" charset="0"/>
              <a:ea typeface="EB Garamond" panose="020B0604020202020204" charset="0"/>
              <a:cs typeface="EB Garamond" panose="020B0604020202020204" charset="0"/>
              <a:sym typeface="EB Garamond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D6186DB9-F3F1-823D-FCD1-F36E43517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549" y="1206933"/>
            <a:ext cx="54432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E6B5EC49-2FD1-05CF-D603-C04530CB9E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71549" y="2218573"/>
            <a:ext cx="1711255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7F487CEA-5BF0-ADB6-6E58-BD2B3E4F2D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28" y="1322525"/>
            <a:ext cx="544062" cy="720000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ADD0735F-ED1C-CF69-4C7E-ED276CD0A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28" y="2218573"/>
            <a:ext cx="1726541" cy="2268000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4B8E5842-D23F-1B40-FEDC-1A4A7EC76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825" y="1322525"/>
            <a:ext cx="572488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9E8EFBD7-9525-F944-C5C8-11C1A7BF8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825" y="2245719"/>
            <a:ext cx="1816172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082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1FA91-1540-C094-2E57-CB57842ED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Re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97DC5C9-EA5F-9620-F5D4-E8D6897D3F68}"/>
              </a:ext>
            </a:extLst>
          </p:cNvPr>
          <p:cNvSpPr txBox="1">
            <a:spLocks/>
          </p:cNvSpPr>
          <p:nvPr/>
        </p:nvSpPr>
        <p:spPr>
          <a:xfrm>
            <a:off x="464100" y="597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sk-SK" b="1" u="sng" dirty="0">
                <a:solidFill>
                  <a:schemeClr val="bg1"/>
                </a:solidFill>
                <a:latin typeface="EB Garamond" panose="020B0604020202020204" charset="0"/>
                <a:ea typeface="EB Garamond" panose="020B0604020202020204" charset="0"/>
                <a:cs typeface="EB Garamond" panose="020B0604020202020204" charset="0"/>
                <a:sym typeface="EB Garamond"/>
              </a:rPr>
              <a:t>Kláštorná Kalcia -  re-</a:t>
            </a:r>
            <a:r>
              <a:rPr lang="sk-SK" b="1" u="sng" dirty="0" err="1">
                <a:solidFill>
                  <a:schemeClr val="bg1"/>
                </a:solidFill>
                <a:latin typeface="EB Garamond" panose="020B0604020202020204" charset="0"/>
                <a:ea typeface="EB Garamond" panose="020B0604020202020204" charset="0"/>
                <a:cs typeface="EB Garamond" panose="020B0604020202020204" charset="0"/>
                <a:sym typeface="EB Garamond"/>
              </a:rPr>
              <a:t>use</a:t>
            </a:r>
            <a:r>
              <a:rPr lang="sk-SK" b="1" u="sng" dirty="0">
                <a:solidFill>
                  <a:schemeClr val="bg1"/>
                </a:solidFill>
                <a:latin typeface="EB Garamond" panose="020B0604020202020204" charset="0"/>
                <a:ea typeface="EB Garamond" panose="020B0604020202020204" charset="0"/>
                <a:cs typeface="EB Garamond" panose="020B0604020202020204" charset="0"/>
                <a:sym typeface="EB Garamond"/>
              </a:rPr>
              <a:t> seriál + súťaž</a:t>
            </a:r>
            <a:endParaRPr lang="sk-SK" sz="1800" b="1" u="sng" dirty="0">
              <a:solidFill>
                <a:schemeClr val="bg1"/>
              </a:solidFill>
              <a:latin typeface="EB Garamond" panose="020B0604020202020204" charset="0"/>
              <a:ea typeface="EB Garamond" panose="020B0604020202020204" charset="0"/>
              <a:cs typeface="EB Garamond" panose="020B0604020202020204" charset="0"/>
              <a:sym typeface="EB Garamond"/>
            </a:endParaRP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6915D6CF-7A2D-AF0D-6402-2C345B5353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70" y="3007778"/>
            <a:ext cx="508813" cy="720000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251FDC54-4162-611D-D8C9-193E93CCB6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6282" y="3040486"/>
            <a:ext cx="1195748" cy="1681703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679F6F79-0DFE-93CC-7F28-D7F72E3827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5232" y="3040486"/>
            <a:ext cx="1179893" cy="168395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1A3F05B1-CA5A-C982-38BB-99A6E607B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37" y="1332293"/>
            <a:ext cx="5095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9167977-12EE-7787-7038-90D4379BF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630" y="1332293"/>
            <a:ext cx="1090557" cy="158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8C903301-4AD0-8A00-66B5-234051AFE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763" y="3460041"/>
            <a:ext cx="1246253" cy="123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376BAC03-F00F-4A6C-ED9A-196A19FF7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792" y="1332293"/>
            <a:ext cx="1096316" cy="84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47A23859-01C8-B764-783B-3F759295E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62" y="2182935"/>
            <a:ext cx="1090558" cy="158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C63CC6E4-A098-A1E0-BEBA-752E489A5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616" y="1332293"/>
            <a:ext cx="1076530" cy="15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B8A535A1-9C1D-B771-CF26-87071AB35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616" y="2919894"/>
            <a:ext cx="1076400" cy="83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>
            <a:extLst>
              <a:ext uri="{FF2B5EF4-FFF2-40B4-BE49-F238E27FC236}">
                <a16:creationId xmlns:a16="http://schemas.microsoft.com/office/drawing/2014/main" id="{140E14F9-8B36-FFC4-9CF1-B084D3DF0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297" y="1314685"/>
            <a:ext cx="1080000" cy="161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E6630215-8D97-DC0D-7A1F-13B53EADE6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5"/>
          <a:stretch/>
        </p:blipFill>
        <p:spPr bwMode="auto">
          <a:xfrm>
            <a:off x="3783676" y="1335515"/>
            <a:ext cx="1246253" cy="143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043FC15A-764F-04FC-C949-7A2032D2F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675" y="2776186"/>
            <a:ext cx="1246253" cy="68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636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1FA91-1540-C094-2E57-CB57842ED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Re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97DC5C9-EA5F-9620-F5D4-E8D6897D3F68}"/>
              </a:ext>
            </a:extLst>
          </p:cNvPr>
          <p:cNvSpPr txBox="1">
            <a:spLocks/>
          </p:cNvSpPr>
          <p:nvPr/>
        </p:nvSpPr>
        <p:spPr>
          <a:xfrm>
            <a:off x="464100" y="597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sk-SK" b="1" u="sng" dirty="0">
                <a:solidFill>
                  <a:schemeClr val="bg1"/>
                </a:solidFill>
                <a:latin typeface="EB Garamond" panose="020B0604020202020204" charset="0"/>
                <a:ea typeface="EB Garamond" panose="020B0604020202020204" charset="0"/>
                <a:cs typeface="EB Garamond" panose="020B0604020202020204" charset="0"/>
                <a:sym typeface="EB Garamond"/>
              </a:rPr>
              <a:t>Kláštorná Kalcia -  re-</a:t>
            </a:r>
            <a:r>
              <a:rPr lang="sk-SK" b="1" u="sng" dirty="0" err="1">
                <a:solidFill>
                  <a:schemeClr val="bg1"/>
                </a:solidFill>
                <a:latin typeface="EB Garamond" panose="020B0604020202020204" charset="0"/>
                <a:ea typeface="EB Garamond" panose="020B0604020202020204" charset="0"/>
                <a:cs typeface="EB Garamond" panose="020B0604020202020204" charset="0"/>
                <a:sym typeface="EB Garamond"/>
              </a:rPr>
              <a:t>use</a:t>
            </a:r>
            <a:endParaRPr lang="sk-SK" sz="1800" b="1" u="sng" dirty="0">
              <a:solidFill>
                <a:schemeClr val="bg1"/>
              </a:solidFill>
              <a:latin typeface="EB Garamond" panose="020B0604020202020204" charset="0"/>
              <a:ea typeface="EB Garamond" panose="020B0604020202020204" charset="0"/>
              <a:cs typeface="EB Garamond" panose="020B0604020202020204" charset="0"/>
              <a:sym typeface="EB Garamond"/>
            </a:endParaRP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CBA10670-DA88-CC5C-B048-6D0DF11A65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86" y="1322524"/>
            <a:ext cx="562011" cy="720000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59F729E4-3D59-1838-DBBD-31D7802B72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586" y="2167409"/>
            <a:ext cx="3607537" cy="2268000"/>
          </a:xfrm>
          <a:prstGeom prst="rect">
            <a:avLst/>
          </a:prstGeom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DA6E1B3B-107A-CE4C-78B7-FAF8649FF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54" y="1322524"/>
            <a:ext cx="52440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680385B0-9B23-55C3-7316-43B8A9A04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54" y="2194923"/>
            <a:ext cx="16261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594F6FB1-D689-BF3F-0803-081123DE23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2" t="72797" r="7838" b="4457"/>
          <a:stretch/>
        </p:blipFill>
        <p:spPr bwMode="auto">
          <a:xfrm>
            <a:off x="5896303" y="3920397"/>
            <a:ext cx="768774" cy="53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73507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1888</TotalTime>
  <Words>61</Words>
  <Application>Microsoft Office PowerPoint</Application>
  <PresentationFormat>Prezentácia na obrazovke (16:9)</PresentationFormat>
  <Paragraphs>22</Paragraphs>
  <Slides>11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5" baseType="lpstr">
      <vt:lpstr>Arial</vt:lpstr>
      <vt:lpstr>Georgia</vt:lpstr>
      <vt:lpstr>EB Garamond</vt:lpstr>
      <vt:lpstr>Simple Light</vt:lpstr>
      <vt:lpstr>Kláštorná Kalcia </vt:lpstr>
      <vt:lpstr>Re</vt:lpstr>
      <vt:lpstr>Re</vt:lpstr>
      <vt:lpstr>Re</vt:lpstr>
      <vt:lpstr>Re</vt:lpstr>
      <vt:lpstr>Re</vt:lpstr>
      <vt:lpstr>Re</vt:lpstr>
      <vt:lpstr>Re</vt:lpstr>
      <vt:lpstr>Re</vt:lpstr>
      <vt:lpstr>Re</vt:lpstr>
      <vt:lpstr>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Puzlikova</dc:creator>
  <cp:lastModifiedBy>Lucia Kotyian</cp:lastModifiedBy>
  <cp:revision>491</cp:revision>
  <dcterms:modified xsi:type="dcterms:W3CDTF">2023-02-23T07:44:32Z</dcterms:modified>
</cp:coreProperties>
</file>