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82" r:id="rId4"/>
    <p:sldMasterId id="2147483708" r:id="rId5"/>
    <p:sldMasterId id="2147483879" r:id="rId6"/>
    <p:sldMasterId id="2147483910" r:id="rId7"/>
  </p:sldMasterIdLst>
  <p:notesMasterIdLst>
    <p:notesMasterId r:id="rId15"/>
  </p:notesMasterIdLst>
  <p:handoutMasterIdLst>
    <p:handoutMasterId r:id="rId16"/>
  </p:handoutMasterIdLst>
  <p:sldIdLst>
    <p:sldId id="2163" r:id="rId8"/>
    <p:sldId id="2164" r:id="rId9"/>
    <p:sldId id="2165" r:id="rId10"/>
    <p:sldId id="2167" r:id="rId11"/>
    <p:sldId id="2166" r:id="rId12"/>
    <p:sldId id="2168" r:id="rId13"/>
    <p:sldId id="2169" r:id="rId14"/>
  </p:sldIdLst>
  <p:sldSz cx="12192000" cy="6858000"/>
  <p:notesSz cx="6858000" cy="91440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2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1pPr>
    <a:lvl2pPr marL="0" marR="0" indent="0" algn="l" defTabSz="12192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2pPr>
    <a:lvl3pPr marL="0" marR="0" indent="0" algn="l" defTabSz="12192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3pPr>
    <a:lvl4pPr marL="0" marR="0" indent="0" algn="l" defTabSz="12192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4pPr>
    <a:lvl5pPr marL="0" marR="0" indent="0" algn="l" defTabSz="12192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5pPr>
    <a:lvl6pPr marL="0" marR="0" indent="0" algn="l" defTabSz="12192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6pPr>
    <a:lvl7pPr marL="0" marR="0" indent="0" algn="l" defTabSz="12192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7pPr>
    <a:lvl8pPr marL="0" marR="0" indent="0" algn="l" defTabSz="12192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8pPr>
    <a:lvl9pPr marL="0" marR="0" indent="0" algn="l" defTabSz="12192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B5B"/>
    <a:srgbClr val="0E294B"/>
    <a:srgbClr val="675DC6"/>
    <a:srgbClr val="7662C7"/>
    <a:srgbClr val="DB3570"/>
    <a:srgbClr val="FFF5C9"/>
    <a:srgbClr val="7662C6"/>
    <a:srgbClr val="DA3778"/>
    <a:srgbClr val="FFF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9886D0-277D-462A-8469-2E2C7F7FF74C}" v="8" dt="2023-01-24T09:40:14.80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69696">
              <a:alpha val="50000"/>
            </a:srgb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>
      <p:cViewPr varScale="1">
        <p:scale>
          <a:sx n="58" d="100"/>
          <a:sy n="58" d="100"/>
        </p:scale>
        <p:origin x="5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320" y="15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56E287-DB0F-ED46-9A58-CFDDB404A1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B57027-2DE7-A04E-BA72-96268984DF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FD245-C150-4E4A-A2AC-4A4ECC8C51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BB7C-1E77-0641-8FFB-119600713B3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889A9-3F54-CC4C-8F32-60CE28A18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5F023-DAAA-FC4D-93B0-6771239E2963}" type="datetimeFigureOut">
              <a:rPr lang="en-US" smtClean="0"/>
              <a:t>2/21/2023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17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1pPr>
    <a:lvl2pPr indent="1143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2pPr>
    <a:lvl3pPr indent="2286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3pPr>
    <a:lvl4pPr indent="3429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4pPr>
    <a:lvl5pPr indent="4572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5pPr>
    <a:lvl6pPr indent="5715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6pPr>
    <a:lvl7pPr indent="6858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7pPr>
    <a:lvl8pPr indent="8001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8pPr>
    <a:lvl9pPr indent="9144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35000" y="2617644"/>
            <a:ext cx="10922000" cy="88468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1219169">
              <a:lnSpc>
                <a:spcPct val="90000"/>
              </a:lnSpc>
              <a:defRPr sz="5800" b="1" i="0" spc="-174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7761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2" name="Author and Dat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35000" y="5376201"/>
            <a:ext cx="10922000" cy="3470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12750">
              <a:spcBef>
                <a:spcPts val="0"/>
              </a:spcBef>
              <a:buClrTx/>
              <a:buSzTx/>
              <a:buNone/>
              <a:defRPr sz="1750" b="0" i="0">
                <a:solidFill>
                  <a:srgbClr val="D5D5D5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Graphik Medium"/>
              </a:defRPr>
            </a:lvl1pPr>
          </a:lstStyle>
          <a:p>
            <a:r>
              <a:t>Date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38175" y="3429002"/>
            <a:ext cx="10922000" cy="5669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12750">
              <a:spcBef>
                <a:spcPts val="0"/>
              </a:spcBef>
              <a:buClrTx/>
              <a:buSzTx/>
              <a:buNone/>
              <a:defRPr sz="3200" b="1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Graphik Medium"/>
              </a:defRPr>
            </a:lvl1pPr>
            <a:lvl2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49911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4CF5F194-FB9B-024F-9FEF-03C463DD3A8C}"/>
              </a:ext>
            </a:extLst>
          </p:cNvPr>
          <p:cNvSpPr/>
          <p:nvPr userDrawn="1"/>
        </p:nvSpPr>
        <p:spPr>
          <a:xfrm>
            <a:off x="6106939" y="3836"/>
            <a:ext cx="6085062" cy="68718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2286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sz="160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B04EB55-95A3-D841-998F-016766E81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356" y="1463743"/>
            <a:ext cx="5002269" cy="4683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83B8FB8-3D19-8E47-9100-C3EF7CECC6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2902" y="1463743"/>
            <a:ext cx="4957704" cy="4683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0DE81F2-D783-824C-9702-66EE24E8D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87" y="6330462"/>
            <a:ext cx="1422295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A01FBBE-4E6F-2843-99D0-1770EFF21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20" y="682693"/>
            <a:ext cx="5002270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0742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540">
          <p15:clr>
            <a:srgbClr val="FBAE40"/>
          </p15:clr>
        </p15:guide>
        <p15:guide id="3" orient="horz" pos="11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4CF5F194-FB9B-024F-9FEF-03C463DD3A8C}"/>
              </a:ext>
            </a:extLst>
          </p:cNvPr>
          <p:cNvSpPr/>
          <p:nvPr userDrawn="1"/>
        </p:nvSpPr>
        <p:spPr>
          <a:xfrm>
            <a:off x="6106939" y="3836"/>
            <a:ext cx="6085062" cy="68718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2286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sz="160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0DE81F2-D783-824C-9702-66EE24E8D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87" y="6330462"/>
            <a:ext cx="1422295" cy="3600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0009266-8777-B24B-A0DE-A92581D582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356" y="1463743"/>
            <a:ext cx="5002269" cy="4683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D5E08B9-A975-2545-8D6B-5E1B3B75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20" y="682693"/>
            <a:ext cx="5002270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7731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540">
          <p15:clr>
            <a:srgbClr val="FBAE40"/>
          </p15:clr>
        </p15:guide>
        <p15:guide id="3" orient="horz" pos="11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4CF5F194-FB9B-024F-9FEF-03C463DD3A8C}"/>
              </a:ext>
            </a:extLst>
          </p:cNvPr>
          <p:cNvSpPr/>
          <p:nvPr userDrawn="1"/>
        </p:nvSpPr>
        <p:spPr>
          <a:xfrm>
            <a:off x="3646170" y="3836"/>
            <a:ext cx="8545830" cy="68718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2286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sz="16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8BCF334-6059-3B48-B620-88E7BA01E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20" y="682692"/>
            <a:ext cx="2421115" cy="112705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11A4D03-F923-D742-9711-20DD89E71B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1502" y="2058786"/>
            <a:ext cx="2421116" cy="41165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1035B48-DE59-5244-B6CD-E702CA8897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87" y="6330462"/>
            <a:ext cx="142229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534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740">
          <p15:clr>
            <a:srgbClr val="FBAE40"/>
          </p15:clr>
        </p15:guide>
        <p15:guide id="3" pos="540">
          <p15:clr>
            <a:srgbClr val="FBAE40"/>
          </p15:clr>
        </p15:guide>
        <p15:guide id="4" orient="horz" pos="1287">
          <p15:clr>
            <a:srgbClr val="FBAE40"/>
          </p15:clr>
        </p15:guide>
        <p15:guide id="5" orient="horz" pos="11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4CF5F194-FB9B-024F-9FEF-03C463DD3A8C}"/>
              </a:ext>
            </a:extLst>
          </p:cNvPr>
          <p:cNvSpPr/>
          <p:nvPr userDrawn="1"/>
        </p:nvSpPr>
        <p:spPr>
          <a:xfrm>
            <a:off x="3646170" y="3836"/>
            <a:ext cx="8545830" cy="68718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2286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sz="16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8BCF334-6059-3B48-B620-88E7BA01E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20" y="682692"/>
            <a:ext cx="2421115" cy="112705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11A4D03-F923-D742-9711-20DD89E71B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1502" y="2058786"/>
            <a:ext cx="2421116" cy="41165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968AA3-B3D0-A74A-9814-8B8607BCD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49751" y="2043112"/>
            <a:ext cx="7290856" cy="41036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F2DDACC-5326-C947-BBAD-77862286DA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87" y="6330462"/>
            <a:ext cx="142229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9284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740">
          <p15:clr>
            <a:srgbClr val="FBAE40"/>
          </p15:clr>
        </p15:guide>
        <p15:guide id="3" pos="540">
          <p15:clr>
            <a:srgbClr val="FBAE40"/>
          </p15:clr>
        </p15:guide>
        <p15:guide id="4" orient="horz" pos="1287">
          <p15:clr>
            <a:srgbClr val="FBAE40"/>
          </p15:clr>
        </p15:guide>
        <p15:guide id="5" orient="horz" pos="11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4CF5F194-FB9B-024F-9FEF-03C463DD3A8C}"/>
              </a:ext>
            </a:extLst>
          </p:cNvPr>
          <p:cNvSpPr/>
          <p:nvPr userDrawn="1"/>
        </p:nvSpPr>
        <p:spPr>
          <a:xfrm>
            <a:off x="3646170" y="3836"/>
            <a:ext cx="8545830" cy="68718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2286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sz="16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8BCF334-6059-3B48-B620-88E7BA01E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20" y="682692"/>
            <a:ext cx="2421115" cy="112705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A8553D6-1818-CB4D-AA0B-719AD45A28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87" y="6330462"/>
            <a:ext cx="142229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0979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740">
          <p15:clr>
            <a:srgbClr val="FBAE40"/>
          </p15:clr>
        </p15:guide>
        <p15:guide id="3" pos="540">
          <p15:clr>
            <a:srgbClr val="FBAE40"/>
          </p15:clr>
        </p15:guide>
        <p15:guide id="4" orient="horz" pos="1287">
          <p15:clr>
            <a:srgbClr val="FBAE40"/>
          </p15:clr>
        </p15:guide>
        <p15:guide id="5" orient="horz" pos="11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4CF5F194-FB9B-024F-9FEF-03C463DD3A8C}"/>
              </a:ext>
            </a:extLst>
          </p:cNvPr>
          <p:cNvSpPr/>
          <p:nvPr userDrawn="1"/>
        </p:nvSpPr>
        <p:spPr>
          <a:xfrm>
            <a:off x="4349753" y="3836"/>
            <a:ext cx="7842249" cy="68718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2286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sz="16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55ED22-661F-F843-8BD8-35AC3381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20" y="682692"/>
            <a:ext cx="2976701" cy="112705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4E3D401-21A4-1241-BA36-B38A8D414C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1501" y="1809749"/>
            <a:ext cx="2980980" cy="4365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D62B3FF-B39A-9D4B-9986-94F44C8D0F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38218" y="1794853"/>
            <a:ext cx="6782764" cy="43519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D0BBFB1-223A-2949-9E9F-6E76E23B27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87" y="6330462"/>
            <a:ext cx="142229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3139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740">
          <p15:clr>
            <a:srgbClr val="FBAE40"/>
          </p15:clr>
        </p15:guide>
        <p15:guide id="3" pos="540">
          <p15:clr>
            <a:srgbClr val="FBAE40"/>
          </p15:clr>
        </p15:guide>
        <p15:guide id="4" orient="horz" pos="1287">
          <p15:clr>
            <a:srgbClr val="FBAE40"/>
          </p15:clr>
        </p15:guide>
        <p15:guide id="5" orient="horz" pos="11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4CF5F194-FB9B-024F-9FEF-03C463DD3A8C}"/>
              </a:ext>
            </a:extLst>
          </p:cNvPr>
          <p:cNvSpPr/>
          <p:nvPr userDrawn="1"/>
        </p:nvSpPr>
        <p:spPr>
          <a:xfrm>
            <a:off x="4349753" y="3836"/>
            <a:ext cx="7842249" cy="68718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2286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sz="16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55ED22-661F-F843-8BD8-35AC3381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20" y="682692"/>
            <a:ext cx="2976701" cy="112705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6BBF076-38C0-6046-9AF3-E3322F98FD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87" y="6330462"/>
            <a:ext cx="142229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4173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740">
          <p15:clr>
            <a:srgbClr val="FBAE40"/>
          </p15:clr>
        </p15:guide>
        <p15:guide id="3" pos="540">
          <p15:clr>
            <a:srgbClr val="FBAE40"/>
          </p15:clr>
        </p15:guide>
        <p15:guide id="4" orient="horz" pos="1287">
          <p15:clr>
            <a:srgbClr val="FBAE40"/>
          </p15:clr>
        </p15:guide>
        <p15:guide id="5" orient="horz" pos="11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4CF5F194-FB9B-024F-9FEF-03C463DD3A8C}"/>
              </a:ext>
            </a:extLst>
          </p:cNvPr>
          <p:cNvSpPr/>
          <p:nvPr userDrawn="1"/>
        </p:nvSpPr>
        <p:spPr>
          <a:xfrm>
            <a:off x="3646170" y="3836"/>
            <a:ext cx="8545830" cy="68718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2286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sz="16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8BCF334-6059-3B48-B620-88E7BA01E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20" y="682692"/>
            <a:ext cx="2421115" cy="112705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 descr="A screen shot of a map&#10;&#10;Description automatically generated">
            <a:extLst>
              <a:ext uri="{FF2B5EF4-FFF2-40B4-BE49-F238E27FC236}">
                <a16:creationId xmlns:a16="http://schemas.microsoft.com/office/drawing/2014/main" id="{FA3F0EB9-C39F-424C-B9AE-D7789D811E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132" y="-3836"/>
            <a:ext cx="5652609" cy="68580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A945B4B-38AB-D340-859C-438028F4EF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87" y="6330462"/>
            <a:ext cx="142229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5200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740">
          <p15:clr>
            <a:srgbClr val="FBAE40"/>
          </p15:clr>
        </p15:guide>
        <p15:guide id="3" pos="540">
          <p15:clr>
            <a:srgbClr val="FBAE40"/>
          </p15:clr>
        </p15:guide>
        <p15:guide id="4" orient="horz" pos="1287">
          <p15:clr>
            <a:srgbClr val="FBAE40"/>
          </p15:clr>
        </p15:guide>
        <p15:guide id="5" orient="horz" pos="11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AC956C3-2B03-8049-9B3E-F1BA6FEDC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682693"/>
            <a:ext cx="5253055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F0591ECA-6105-204B-9D99-AAEA742D8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458" y="0"/>
            <a:ext cx="633945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2F0280F-743F-8A4E-81AA-DA72BC8B1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1363" y="1463743"/>
            <a:ext cx="5253055" cy="4683057"/>
          </a:xfrm>
          <a:prstGeom prst="rect">
            <a:avLst/>
          </a:prstGeom>
        </p:spPr>
        <p:txBody>
          <a:bodyPr numCol="2" spcCol="720000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46983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  <p15:guide id="3" orient="horz" pos="11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AC956C3-2B03-8049-9B3E-F1BA6FEDC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682693"/>
            <a:ext cx="5253055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2F0280F-743F-8A4E-81AA-DA72BC8B1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1363" y="1463743"/>
            <a:ext cx="5253055" cy="4683057"/>
          </a:xfrm>
          <a:prstGeom prst="rect">
            <a:avLst/>
          </a:prstGeom>
        </p:spPr>
        <p:txBody>
          <a:bodyPr numCol="2" spcCol="720000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D239CF-ED4B-FE40-A68A-F73492A8E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7878" y="375960"/>
            <a:ext cx="4462759" cy="601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633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  <p15:guide id="3" orient="horz" pos="11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35000" y="2617644"/>
            <a:ext cx="10922000" cy="88468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defTabSz="1219169">
              <a:lnSpc>
                <a:spcPct val="90000"/>
              </a:lnSpc>
              <a:defRPr sz="5800" b="1" i="0" spc="-174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7761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t>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38175" y="3429002"/>
            <a:ext cx="10922000" cy="5669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12750">
              <a:spcBef>
                <a:spcPts val="0"/>
              </a:spcBef>
              <a:buClrTx/>
              <a:buSzTx/>
              <a:buNone/>
              <a:defRPr sz="3200" b="1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Graphik Medium"/>
              </a:defRPr>
            </a:lvl1pPr>
            <a:lvl2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4434844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4CF5F194-FB9B-024F-9FEF-03C463DD3A8C}"/>
              </a:ext>
            </a:extLst>
          </p:cNvPr>
          <p:cNvSpPr/>
          <p:nvPr userDrawn="1"/>
        </p:nvSpPr>
        <p:spPr>
          <a:xfrm>
            <a:off x="3654653" y="-13842"/>
            <a:ext cx="8545830" cy="68718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2286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sz="16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8BCF334-6059-3B48-B620-88E7BA01E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20" y="682692"/>
            <a:ext cx="2421115" cy="112705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7" name="Picture 6" descr="A close up of an animal&#10;&#10;Description automatically generated">
            <a:extLst>
              <a:ext uri="{FF2B5EF4-FFF2-40B4-BE49-F238E27FC236}">
                <a16:creationId xmlns:a16="http://schemas.microsoft.com/office/drawing/2014/main" id="{49D64BB4-D595-124D-BE1F-5D5E250D00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163" y="682692"/>
            <a:ext cx="8366546" cy="6175308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A945B4B-38AB-D340-859C-438028F4EF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87" y="6330462"/>
            <a:ext cx="1422295" cy="360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DD9A206-F360-4379-B780-8647C731024E}"/>
              </a:ext>
            </a:extLst>
          </p:cNvPr>
          <p:cNvSpPr/>
          <p:nvPr userDrawn="1"/>
        </p:nvSpPr>
        <p:spPr>
          <a:xfrm>
            <a:off x="5305425" y="3675096"/>
            <a:ext cx="171450" cy="171450"/>
          </a:xfrm>
          <a:prstGeom prst="ellipse">
            <a:avLst/>
          </a:prstGeom>
          <a:solidFill>
            <a:srgbClr val="0E294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raphik Medium"/>
              <a:ea typeface="Graphik Medium"/>
              <a:cs typeface="Graphik Medium"/>
              <a:sym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82280882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740">
          <p15:clr>
            <a:srgbClr val="FBAE40"/>
          </p15:clr>
        </p15:guide>
        <p15:guide id="3" pos="540">
          <p15:clr>
            <a:srgbClr val="FBAE40"/>
          </p15:clr>
        </p15:guide>
        <p15:guide id="4" orient="horz" pos="1287">
          <p15:clr>
            <a:srgbClr val="FBAE40"/>
          </p15:clr>
        </p15:guide>
        <p15:guide id="5" orient="horz" pos="11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AC956C3-2B03-8049-9B3E-F1BA6FEDC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682693"/>
            <a:ext cx="5253055" cy="78105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id="{D7FBD1A1-A753-CF4C-8E98-777DF8DFA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100" y="511931"/>
            <a:ext cx="8597900" cy="634606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1AE0847-7716-4CDC-93E5-F723DF6F4EBD}"/>
              </a:ext>
            </a:extLst>
          </p:cNvPr>
          <p:cNvSpPr/>
          <p:nvPr userDrawn="1"/>
        </p:nvSpPr>
        <p:spPr>
          <a:xfrm>
            <a:off x="5076825" y="3617946"/>
            <a:ext cx="171450" cy="171450"/>
          </a:xfrm>
          <a:prstGeom prst="ellipse">
            <a:avLst/>
          </a:prstGeom>
          <a:solidFill>
            <a:srgbClr val="D91B5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raphik Medium"/>
              <a:ea typeface="Graphik Medium"/>
              <a:cs typeface="Graphik Medium"/>
              <a:sym typeface="Graphik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5612456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  <p15:guide id="3" orient="horz" pos="11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2BF20-750D-154F-BDD9-86FDBC6F27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1363" y="1935678"/>
            <a:ext cx="3139660" cy="42111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ts val="1980"/>
              </a:lnSpc>
              <a:buNone/>
              <a:defRPr sz="2200" b="0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B1CE432-9B9C-48CF-87B6-03BA0A1C1E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4571" y="1935678"/>
            <a:ext cx="3139660" cy="42111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ts val="1980"/>
              </a:lnSpc>
              <a:buNone/>
              <a:defRPr sz="2200" b="0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AAA9ABA-DF8E-4CBC-8770-279B398A1B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7779" y="1935678"/>
            <a:ext cx="3139660" cy="42111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ts val="1980"/>
              </a:lnSpc>
              <a:buNone/>
              <a:defRPr sz="2200" b="0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FFB538F-D6B7-714B-BDEF-6E83DEFE8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682693"/>
            <a:ext cx="10689780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9793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  <p15:guide id="3" orient="horz" pos="11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4CF5F194-FB9B-024F-9FEF-03C463DD3A8C}"/>
              </a:ext>
            </a:extLst>
          </p:cNvPr>
          <p:cNvSpPr/>
          <p:nvPr userDrawn="1"/>
        </p:nvSpPr>
        <p:spPr>
          <a:xfrm>
            <a:off x="3646170" y="3836"/>
            <a:ext cx="8545830" cy="68718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2286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sz="160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A8553D6-1818-CB4D-AA0B-719AD45A28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87" y="6330462"/>
            <a:ext cx="1422295" cy="360000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B83D438-E701-4542-AA27-98232AA63F6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514948" y="1809749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A5FC4060-E7D8-CC4D-B7B1-DB77E998E2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3964" y="3805821"/>
            <a:ext cx="1975854" cy="2425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Name</a:t>
            </a:r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6C1038A-49BB-A24E-83C5-A257085F16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3953" y="4079168"/>
            <a:ext cx="1975854" cy="2425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rgbClr val="D91B5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C65A55A-93A9-A742-A011-A651B01EDB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2712" y="1809750"/>
            <a:ext cx="4854805" cy="4337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96E676D-9E7F-5E4E-BEA1-708E4ECCC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573701"/>
            <a:ext cx="2559016" cy="7810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kumimoji="0" lang="en-US" sz="3300" b="1" normalizeH="0" dirty="0">
                <a:ln>
                  <a:noFill/>
                </a:ln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effectLst/>
                <a:latin typeface="Century Gothic" panose="020B0502020202020204" pitchFamily="34" charset="0"/>
                <a:sym typeface="Helvetica Light"/>
              </a:defRPr>
            </a:lvl1pPr>
          </a:lstStyle>
          <a:p>
            <a:pPr lvl="0" algn="l" eaLnBrk="1" fontAlgn="auto" hangingPunct="1">
              <a:tabLst>
                <a:tab pos="7538244" algn="l"/>
              </a:tabLst>
            </a:pPr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506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740">
          <p15:clr>
            <a:srgbClr val="FBAE40"/>
          </p15:clr>
        </p15:guide>
        <p15:guide id="3" pos="540">
          <p15:clr>
            <a:srgbClr val="FBAE40"/>
          </p15:clr>
        </p15:guide>
        <p15:guide id="4" orient="horz" pos="1287">
          <p15:clr>
            <a:srgbClr val="FBAE40"/>
          </p15:clr>
        </p15:guide>
        <p15:guide id="5" orient="horz" pos="11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DF2411-85D8-C141-AC51-4D83EF726959}"/>
              </a:ext>
            </a:extLst>
          </p:cNvPr>
          <p:cNvSpPr txBox="1"/>
          <p:nvPr userDrawn="1"/>
        </p:nvSpPr>
        <p:spPr>
          <a:xfrm>
            <a:off x="1032017" y="536154"/>
            <a:ext cx="1455848" cy="3270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2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650" b="1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chemeClr val="bg2"/>
                    </a:gs>
                    <a:gs pos="100000">
                      <a:srgbClr val="785CC5"/>
                    </a:gs>
                  </a:gsLst>
                  <a:lin ang="3960000" scaled="0"/>
                </a:gradFill>
                <a:effectLst/>
                <a:uLnTx/>
                <a:uFillTx/>
                <a:latin typeface="Century Gothic" panose="020B0502020202020204" pitchFamily="34" charset="0"/>
                <a:sym typeface="Graphik"/>
              </a:rPr>
              <a:t>“</a:t>
            </a:r>
            <a:endParaRPr kumimoji="0" lang="en-GB" sz="4800" b="1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chemeClr val="bg2"/>
                  </a:gs>
                  <a:gs pos="100000">
                    <a:srgbClr val="785CC5"/>
                  </a:gs>
                </a:gsLst>
                <a:lin ang="3960000" scaled="0"/>
              </a:gradFill>
              <a:effectLst/>
              <a:uLnTx/>
              <a:uFillTx/>
              <a:latin typeface="Century Gothic" panose="020B0502020202020204" pitchFamily="34" charset="0"/>
              <a:sym typeface="Graphik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6976A-5043-6746-8156-CD9DB26E8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4563" y="2172518"/>
            <a:ext cx="8801648" cy="209869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client quote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8DD1913-EAB6-634E-BDE5-9D21E0A838F1}"/>
              </a:ext>
            </a:extLst>
          </p:cNvPr>
          <p:cNvSpPr txBox="1">
            <a:spLocks/>
          </p:cNvSpPr>
          <p:nvPr userDrawn="1"/>
        </p:nvSpPr>
        <p:spPr>
          <a:xfrm>
            <a:off x="1292846" y="4605260"/>
            <a:ext cx="3628070" cy="23882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>
              <a:solidFill>
                <a:schemeClr val="tx2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4F22A0-177C-1F48-BE3F-449B1E553429}"/>
              </a:ext>
            </a:extLst>
          </p:cNvPr>
          <p:cNvSpPr txBox="1">
            <a:spLocks/>
          </p:cNvSpPr>
          <p:nvPr userDrawn="1"/>
        </p:nvSpPr>
        <p:spPr>
          <a:xfrm>
            <a:off x="1292846" y="5227461"/>
            <a:ext cx="3628070" cy="23882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b="0">
              <a:solidFill>
                <a:schemeClr val="tx2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BDB67F0-53F2-DF43-8468-E760FCDBDF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0817" y="4644388"/>
            <a:ext cx="5553120" cy="24782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Client name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21CC603-BD37-F74A-BCAE-63A473BA3E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0817" y="4973665"/>
            <a:ext cx="5553120" cy="24782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Job title and company</a:t>
            </a:r>
          </a:p>
        </p:txBody>
      </p:sp>
    </p:spTree>
    <p:extLst>
      <p:ext uri="{BB962C8B-B14F-4D97-AF65-F5344CB8AC3E}">
        <p14:creationId xmlns:p14="http://schemas.microsoft.com/office/powerpoint/2010/main" val="410336895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DF2411-85D8-C141-AC51-4D83EF726959}"/>
              </a:ext>
            </a:extLst>
          </p:cNvPr>
          <p:cNvSpPr txBox="1"/>
          <p:nvPr userDrawn="1"/>
        </p:nvSpPr>
        <p:spPr>
          <a:xfrm>
            <a:off x="1032017" y="536154"/>
            <a:ext cx="1455848" cy="3270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2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650" b="1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chemeClr val="bg2"/>
                    </a:gs>
                    <a:gs pos="100000">
                      <a:srgbClr val="785CC5"/>
                    </a:gs>
                  </a:gsLst>
                  <a:lin ang="3960000" scaled="0"/>
                </a:gradFill>
                <a:effectLst/>
                <a:uLnTx/>
                <a:uFillTx/>
                <a:latin typeface="Century Gothic" panose="020B0502020202020204" pitchFamily="34" charset="0"/>
                <a:sym typeface="Graphik"/>
              </a:rPr>
              <a:t>“</a:t>
            </a:r>
            <a:endParaRPr kumimoji="0" lang="en-GB" sz="4800" b="1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chemeClr val="bg2"/>
                  </a:gs>
                  <a:gs pos="100000">
                    <a:srgbClr val="785CC5"/>
                  </a:gs>
                </a:gsLst>
                <a:lin ang="3960000" scaled="0"/>
              </a:gradFill>
              <a:effectLst/>
              <a:uLnTx/>
              <a:uFillTx/>
              <a:latin typeface="Century Gothic" panose="020B0502020202020204" pitchFamily="34" charset="0"/>
              <a:sym typeface="Graphik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6976A-5043-6746-8156-CD9DB26E8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4563" y="2172518"/>
            <a:ext cx="4468092" cy="209869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client quote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8DD1913-EAB6-634E-BDE5-9D21E0A838F1}"/>
              </a:ext>
            </a:extLst>
          </p:cNvPr>
          <p:cNvSpPr txBox="1">
            <a:spLocks/>
          </p:cNvSpPr>
          <p:nvPr userDrawn="1"/>
        </p:nvSpPr>
        <p:spPr>
          <a:xfrm>
            <a:off x="1292846" y="4605260"/>
            <a:ext cx="3628070" cy="23882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4F22A0-177C-1F48-BE3F-449B1E553429}"/>
              </a:ext>
            </a:extLst>
          </p:cNvPr>
          <p:cNvSpPr txBox="1">
            <a:spLocks/>
          </p:cNvSpPr>
          <p:nvPr userDrawn="1"/>
        </p:nvSpPr>
        <p:spPr>
          <a:xfrm>
            <a:off x="1292846" y="5227461"/>
            <a:ext cx="3628070" cy="23882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b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BDB67F0-53F2-DF43-8468-E760FCDBDF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0817" y="4653386"/>
            <a:ext cx="4371838" cy="23882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Client name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21CC603-BD37-F74A-BCAE-63A473BA3E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0817" y="4984472"/>
            <a:ext cx="4371838" cy="23882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Job title and company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7F5388-2744-0447-8FF7-E7A3566739E0}"/>
              </a:ext>
            </a:extLst>
          </p:cNvPr>
          <p:cNvSpPr txBox="1"/>
          <p:nvPr userDrawn="1"/>
        </p:nvSpPr>
        <p:spPr>
          <a:xfrm>
            <a:off x="6594765" y="536154"/>
            <a:ext cx="1455848" cy="3270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2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650" b="1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chemeClr val="bg2"/>
                    </a:gs>
                    <a:gs pos="100000">
                      <a:srgbClr val="785CC5"/>
                    </a:gs>
                  </a:gsLst>
                  <a:lin ang="3960000" scaled="0"/>
                </a:gradFill>
                <a:effectLst/>
                <a:uLnTx/>
                <a:uFillTx/>
                <a:latin typeface="Century Gothic" panose="020B0502020202020204" pitchFamily="34" charset="0"/>
                <a:sym typeface="Graphik"/>
              </a:rPr>
              <a:t>“</a:t>
            </a:r>
            <a:endParaRPr kumimoji="0" lang="en-GB" sz="4800" b="1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chemeClr val="bg2"/>
                  </a:gs>
                  <a:gs pos="100000">
                    <a:srgbClr val="785CC5"/>
                  </a:gs>
                </a:gsLst>
                <a:lin ang="3960000" scaled="0"/>
              </a:gradFill>
              <a:effectLst/>
              <a:uLnTx/>
              <a:uFillTx/>
              <a:latin typeface="Century Gothic" panose="020B0502020202020204" pitchFamily="34" charset="0"/>
              <a:sym typeface="Graphik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D3E39D6-44C3-6144-95DF-5DBB9D9A3580}"/>
              </a:ext>
            </a:extLst>
          </p:cNvPr>
          <p:cNvSpPr txBox="1">
            <a:spLocks/>
          </p:cNvSpPr>
          <p:nvPr userDrawn="1"/>
        </p:nvSpPr>
        <p:spPr>
          <a:xfrm>
            <a:off x="6855594" y="4605260"/>
            <a:ext cx="3628070" cy="23882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293A33F-9A12-2B40-B7D3-827E550EB034}"/>
              </a:ext>
            </a:extLst>
          </p:cNvPr>
          <p:cNvSpPr txBox="1">
            <a:spLocks/>
          </p:cNvSpPr>
          <p:nvPr userDrawn="1"/>
        </p:nvSpPr>
        <p:spPr>
          <a:xfrm>
            <a:off x="6855594" y="5227461"/>
            <a:ext cx="3628070" cy="23882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b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98B5672-C7E1-C24F-9E99-04F50F12CB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3565" y="4653386"/>
            <a:ext cx="4371838" cy="23882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Client name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8252154E-7326-2346-AD43-5A4EE58287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3565" y="4984472"/>
            <a:ext cx="4371838" cy="23882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Job title and company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5D35A-E614-4341-A94D-D9C263E0DB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3714" y="2173288"/>
            <a:ext cx="4371690" cy="2098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spc="-13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client quote</a:t>
            </a:r>
          </a:p>
        </p:txBody>
      </p:sp>
    </p:spTree>
    <p:extLst>
      <p:ext uri="{BB962C8B-B14F-4D97-AF65-F5344CB8AC3E}">
        <p14:creationId xmlns:p14="http://schemas.microsoft.com/office/powerpoint/2010/main" val="169327058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&amp; Photo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43B143A-7EC8-0746-BD2E-27337BC91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1363" y="1463743"/>
            <a:ext cx="10704512" cy="4683057"/>
          </a:xfrm>
          <a:prstGeom prst="rect">
            <a:avLst/>
          </a:prstGeom>
        </p:spPr>
        <p:txBody>
          <a:bodyPr numCol="1" spcCol="720000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AEB3FF-63F6-7444-B322-A146B8B0B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682693"/>
            <a:ext cx="10689780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 spc="-130" baseline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68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40" userDrawn="1">
          <p15:clr>
            <a:srgbClr val="FBAE40"/>
          </p15:clr>
        </p15:guide>
        <p15:guide id="6" orient="horz" pos="11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&amp; Photo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BAAC7D8-FE17-1246-90C5-C06E20107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682693"/>
            <a:ext cx="10689780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 spc="-130" baseline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33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40">
          <p15:clr>
            <a:srgbClr val="FBAE40"/>
          </p15:clr>
        </p15:guide>
        <p15:guide id="6" orient="horz" pos="11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&amp; Photo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0FB2D-FE2B-3648-BE40-C7C94D76FB5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866775" y="2659892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5DD9F44-6BA8-ED40-934C-ED6C76154F8E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3062579" y="2659892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89F4B67-CBEB-5C42-A9BB-BE50667710B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5258383" y="2659892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5C36961-B4BE-394C-979F-5EBEB39C84E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454187" y="2659892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B3B57DF-CEBE-C642-A6C1-AC13350A1B6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9649991" y="2659892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80B59C-32B7-B140-80AB-1EF001C716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5791" y="4655964"/>
            <a:ext cx="1975854" cy="2425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Name</a:t>
            </a:r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48120C3-CDD5-1142-B87A-E45270730B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780" y="4976446"/>
            <a:ext cx="1975854" cy="2425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1EA471D-24FB-4147-B7D6-E5DD2F4738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5935" y="4637302"/>
            <a:ext cx="1975854" cy="2425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Name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B554354-F59A-D443-827F-240957189F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15924" y="4957784"/>
            <a:ext cx="1975854" cy="2425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B006837-61A3-944D-90D7-C3E540B166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24370" y="4627971"/>
            <a:ext cx="1975854" cy="2425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Name</a:t>
            </a:r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A32E517-63B2-DD49-A8E9-17180544D6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14359" y="4948453"/>
            <a:ext cx="1975854" cy="2425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0F29E48-72CB-324A-A434-F6CAA445F5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84514" y="4609309"/>
            <a:ext cx="1975854" cy="2425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Name</a:t>
            </a:r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6AF7E26-72D9-D84D-9157-69BDFE01B8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74503" y="4929791"/>
            <a:ext cx="1975854" cy="2425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52D460-4C2D-E34D-80A8-A8CBE44BC6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60002" y="4587409"/>
            <a:ext cx="1975854" cy="2425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Name</a:t>
            </a:r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7757584-7425-8C46-B327-07CFED94F2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49991" y="4907891"/>
            <a:ext cx="1975854" cy="2425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6CF59E6-EEE5-3A4D-8E1B-FD6A0FC5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682693"/>
            <a:ext cx="10689780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 spc="-130" baseline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88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40">
          <p15:clr>
            <a:srgbClr val="FBAE40"/>
          </p15:clr>
        </p15:guide>
        <p15:guide id="6" orient="horz" pos="11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&amp; Photo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0FB2D-FE2B-3648-BE40-C7C94D76FB5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866775" y="1916942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5DD9F44-6BA8-ED40-934C-ED6C76154F8E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3062579" y="1916942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89F4B67-CBEB-5C42-A9BB-BE50667710B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5258383" y="1916942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5C36961-B4BE-394C-979F-5EBEB39C84E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454187" y="1916942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B3B57DF-CEBE-C642-A6C1-AC13350A1B6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9649991" y="1916942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AE507BAB-2308-45BC-A4BC-C4C05BCC8CB2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66775" y="3926717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3B41B765-CC9A-4FFE-A0BD-4138C0BA6A3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062579" y="3926717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D359CE05-93A0-4C1E-B3C8-B2F5A58B465C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258383" y="3926717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10938DE-459A-405A-AF78-986F842F65A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454187" y="3926717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4DDF1A5-DB54-4224-8EE4-15E13D66FDF6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9649991" y="3926717"/>
            <a:ext cx="1800000" cy="180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696D8A2-22B4-154E-B448-855C3FFDC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682693"/>
            <a:ext cx="10689780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 spc="-130" baseline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2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40">
          <p15:clr>
            <a:srgbClr val="FBAE40"/>
          </p15:clr>
        </p15:guide>
        <p15:guide id="6" orient="horz" pos="11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35000" y="2986658"/>
            <a:ext cx="10922000" cy="88468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defTabSz="1219169">
              <a:lnSpc>
                <a:spcPct val="90000"/>
              </a:lnSpc>
              <a:defRPr sz="5800" b="1" i="0" spc="-174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7761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2758212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&amp; Photo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29EB6B-9FAD-E24F-BA81-E7CB982FC91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240750" y="4268706"/>
            <a:ext cx="1181099" cy="118109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DED0568-80D9-CC43-B081-388ABC2DF24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2913361" y="2079185"/>
            <a:ext cx="1181099" cy="118109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A83926B-1DA1-394A-8F6B-3EB8A38C9D1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574967" y="4275333"/>
            <a:ext cx="1181099" cy="118109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4695957-FD3E-7449-937A-44A2068F778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893341" y="4281231"/>
            <a:ext cx="1181099" cy="118109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0ADC016-C093-ED44-A058-BA2902FDC6D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251226" y="2068225"/>
            <a:ext cx="1181099" cy="118109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BD786D17-ADFC-F645-9A65-2774FBF89443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9581993" y="2071474"/>
            <a:ext cx="1181099" cy="118109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C47E686-F2E2-1D4D-BBE9-E0371BDE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682693"/>
            <a:ext cx="10689780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 spc="-130" baseline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7788D5-7B37-664F-8698-F8A23A44E9A9}"/>
              </a:ext>
            </a:extLst>
          </p:cNvPr>
          <p:cNvGrpSpPr/>
          <p:nvPr userDrawn="1"/>
        </p:nvGrpSpPr>
        <p:grpSpPr>
          <a:xfrm>
            <a:off x="972963" y="3342583"/>
            <a:ext cx="10559762" cy="838970"/>
            <a:chOff x="1038546" y="2523236"/>
            <a:chExt cx="9159693" cy="727735"/>
          </a:xfrm>
        </p:grpSpPr>
        <p:sp>
          <p:nvSpPr>
            <p:cNvPr id="18" name="Chevron 17">
              <a:extLst>
                <a:ext uri="{FF2B5EF4-FFF2-40B4-BE49-F238E27FC236}">
                  <a16:creationId xmlns:a16="http://schemas.microsoft.com/office/drawing/2014/main" id="{0D2A97EC-0EC9-024D-AE5A-0165A49191A7}"/>
                </a:ext>
              </a:extLst>
            </p:cNvPr>
            <p:cNvSpPr/>
            <p:nvPr userDrawn="1"/>
          </p:nvSpPr>
          <p:spPr>
            <a:xfrm>
              <a:off x="9744420" y="2690183"/>
              <a:ext cx="453819" cy="396000"/>
            </a:xfrm>
            <a:prstGeom prst="chevron">
              <a:avLst>
                <a:gd name="adj" fmla="val 16059"/>
              </a:avLst>
            </a:prstGeom>
            <a:solidFill>
              <a:srgbClr val="B3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Chevron 19">
              <a:extLst>
                <a:ext uri="{FF2B5EF4-FFF2-40B4-BE49-F238E27FC236}">
                  <a16:creationId xmlns:a16="http://schemas.microsoft.com/office/drawing/2014/main" id="{DB16EF2B-0A96-2845-B69E-4CAE87842BE7}"/>
                </a:ext>
              </a:extLst>
            </p:cNvPr>
            <p:cNvSpPr/>
            <p:nvPr userDrawn="1"/>
          </p:nvSpPr>
          <p:spPr>
            <a:xfrm>
              <a:off x="8306131" y="2690198"/>
              <a:ext cx="1435260" cy="396000"/>
            </a:xfrm>
            <a:prstGeom prst="chevron">
              <a:avLst>
                <a:gd name="adj" fmla="val 16059"/>
              </a:avLst>
            </a:prstGeom>
            <a:solidFill>
              <a:srgbClr val="D91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Chevron 20">
              <a:extLst>
                <a:ext uri="{FF2B5EF4-FFF2-40B4-BE49-F238E27FC236}">
                  <a16:creationId xmlns:a16="http://schemas.microsoft.com/office/drawing/2014/main" id="{0A96A60C-5490-134D-B201-7FC7F2E1FC6B}"/>
                </a:ext>
              </a:extLst>
            </p:cNvPr>
            <p:cNvSpPr/>
            <p:nvPr userDrawn="1"/>
          </p:nvSpPr>
          <p:spPr>
            <a:xfrm>
              <a:off x="6840875" y="2693595"/>
              <a:ext cx="1435260" cy="396000"/>
            </a:xfrm>
            <a:prstGeom prst="chevron">
              <a:avLst>
                <a:gd name="adj" fmla="val 16059"/>
              </a:avLst>
            </a:prstGeom>
            <a:solidFill>
              <a:srgbClr val="0E2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Chevron 21">
              <a:extLst>
                <a:ext uri="{FF2B5EF4-FFF2-40B4-BE49-F238E27FC236}">
                  <a16:creationId xmlns:a16="http://schemas.microsoft.com/office/drawing/2014/main" id="{FAF4634A-F0D5-A645-A9E2-6B0A26723B30}"/>
                </a:ext>
              </a:extLst>
            </p:cNvPr>
            <p:cNvSpPr/>
            <p:nvPr userDrawn="1"/>
          </p:nvSpPr>
          <p:spPr>
            <a:xfrm>
              <a:off x="5405614" y="2693595"/>
              <a:ext cx="1435260" cy="396000"/>
            </a:xfrm>
            <a:prstGeom prst="chevron">
              <a:avLst>
                <a:gd name="adj" fmla="val 16059"/>
              </a:avLst>
            </a:prstGeom>
            <a:solidFill>
              <a:srgbClr val="D91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Chevron 22">
              <a:extLst>
                <a:ext uri="{FF2B5EF4-FFF2-40B4-BE49-F238E27FC236}">
                  <a16:creationId xmlns:a16="http://schemas.microsoft.com/office/drawing/2014/main" id="{4E28918C-EE7E-9343-BDE8-5925380AFC63}"/>
                </a:ext>
              </a:extLst>
            </p:cNvPr>
            <p:cNvSpPr/>
            <p:nvPr userDrawn="1"/>
          </p:nvSpPr>
          <p:spPr>
            <a:xfrm>
              <a:off x="3955367" y="2690183"/>
              <a:ext cx="1435260" cy="396000"/>
            </a:xfrm>
            <a:prstGeom prst="chevron">
              <a:avLst>
                <a:gd name="adj" fmla="val 16059"/>
              </a:avLst>
            </a:prstGeom>
            <a:solidFill>
              <a:srgbClr val="0E2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Chevron 23">
              <a:extLst>
                <a:ext uri="{FF2B5EF4-FFF2-40B4-BE49-F238E27FC236}">
                  <a16:creationId xmlns:a16="http://schemas.microsoft.com/office/drawing/2014/main" id="{6A8E494F-D280-EC4F-856D-437E952F2BE5}"/>
                </a:ext>
              </a:extLst>
            </p:cNvPr>
            <p:cNvSpPr/>
            <p:nvPr userDrawn="1"/>
          </p:nvSpPr>
          <p:spPr>
            <a:xfrm>
              <a:off x="2496957" y="2692257"/>
              <a:ext cx="1435260" cy="396000"/>
            </a:xfrm>
            <a:prstGeom prst="chevron">
              <a:avLst>
                <a:gd name="adj" fmla="val 16059"/>
              </a:avLst>
            </a:prstGeom>
            <a:solidFill>
              <a:srgbClr val="D91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Chevron 24">
              <a:extLst>
                <a:ext uri="{FF2B5EF4-FFF2-40B4-BE49-F238E27FC236}">
                  <a16:creationId xmlns:a16="http://schemas.microsoft.com/office/drawing/2014/main" id="{0BEA6D84-BB6F-1F4C-B633-F604058B5603}"/>
                </a:ext>
              </a:extLst>
            </p:cNvPr>
            <p:cNvSpPr/>
            <p:nvPr userDrawn="1"/>
          </p:nvSpPr>
          <p:spPr>
            <a:xfrm>
              <a:off x="1038546" y="2697007"/>
              <a:ext cx="1435260" cy="396000"/>
            </a:xfrm>
            <a:prstGeom prst="chevron">
              <a:avLst>
                <a:gd name="adj" fmla="val 16059"/>
              </a:avLst>
            </a:prstGeom>
            <a:solidFill>
              <a:srgbClr val="0E2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D1EE411-A521-7342-BBC5-F77151BF25A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3352" y="2779776"/>
              <a:ext cx="216000" cy="216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E2D1503-1B43-4841-81E4-76B36A5C12D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27248" y="2779776"/>
              <a:ext cx="216000" cy="216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405219C-6E68-4947-BDA1-452276861E0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67345" y="2781250"/>
              <a:ext cx="216000" cy="216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8AC9051-CF1E-4B4C-8E69-BC9CEF34F7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1241" y="2781250"/>
              <a:ext cx="216000" cy="216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C40EB5E-676C-5F4A-B7A5-FA9480755E4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56501" y="2779776"/>
              <a:ext cx="216000" cy="216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92B2D40-E23F-D345-8D95-B40DDC7F32F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910397" y="2779776"/>
              <a:ext cx="216000" cy="216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33360B4-80B1-F44E-B058-1CC8BF16FE27}"/>
                </a:ext>
              </a:extLst>
            </p:cNvPr>
            <p:cNvCxnSpPr/>
            <p:nvPr userDrawn="1"/>
          </p:nvCxnSpPr>
          <p:spPr>
            <a:xfrm>
              <a:off x="1783080" y="2889250"/>
              <a:ext cx="0" cy="360000"/>
            </a:xfrm>
            <a:prstGeom prst="line">
              <a:avLst/>
            </a:prstGeom>
            <a:ln w="19050">
              <a:solidFill>
                <a:srgbClr val="0E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67C1977-0A4C-2047-8BF7-9FC18DD56721}"/>
                </a:ext>
              </a:extLst>
            </p:cNvPr>
            <p:cNvCxnSpPr/>
            <p:nvPr userDrawn="1"/>
          </p:nvCxnSpPr>
          <p:spPr>
            <a:xfrm>
              <a:off x="4676959" y="2876119"/>
              <a:ext cx="0" cy="360000"/>
            </a:xfrm>
            <a:prstGeom prst="line">
              <a:avLst/>
            </a:prstGeom>
            <a:ln w="19050">
              <a:solidFill>
                <a:srgbClr val="0E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D15C1A4-E5BD-BC46-AC8C-DC7ACAB7ABFA}"/>
                </a:ext>
              </a:extLst>
            </p:cNvPr>
            <p:cNvCxnSpPr/>
            <p:nvPr userDrawn="1"/>
          </p:nvCxnSpPr>
          <p:spPr>
            <a:xfrm>
              <a:off x="7565136" y="2890971"/>
              <a:ext cx="0" cy="360000"/>
            </a:xfrm>
            <a:prstGeom prst="line">
              <a:avLst/>
            </a:prstGeom>
            <a:ln w="19050">
              <a:solidFill>
                <a:srgbClr val="0E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66BF510-D83B-5B48-8D3F-DD5A7B09CF09}"/>
                </a:ext>
              </a:extLst>
            </p:cNvPr>
            <p:cNvCxnSpPr/>
            <p:nvPr userDrawn="1"/>
          </p:nvCxnSpPr>
          <p:spPr>
            <a:xfrm>
              <a:off x="3233928" y="2523236"/>
              <a:ext cx="0" cy="360000"/>
            </a:xfrm>
            <a:prstGeom prst="line">
              <a:avLst/>
            </a:prstGeom>
            <a:ln w="19050">
              <a:solidFill>
                <a:srgbClr val="D91B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319FE40-CB5F-CB4F-9492-E785CF9C44EE}"/>
                </a:ext>
              </a:extLst>
            </p:cNvPr>
            <p:cNvCxnSpPr/>
            <p:nvPr userDrawn="1"/>
          </p:nvCxnSpPr>
          <p:spPr>
            <a:xfrm>
              <a:off x="6129528" y="2523236"/>
              <a:ext cx="0" cy="360000"/>
            </a:xfrm>
            <a:prstGeom prst="line">
              <a:avLst/>
            </a:prstGeom>
            <a:ln w="19050">
              <a:solidFill>
                <a:srgbClr val="D91B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F1DEB98-E924-D14D-A79B-03EA841BB9CB}"/>
                </a:ext>
              </a:extLst>
            </p:cNvPr>
            <p:cNvCxnSpPr/>
            <p:nvPr userDrawn="1"/>
          </p:nvCxnSpPr>
          <p:spPr>
            <a:xfrm>
              <a:off x="9015984" y="2523236"/>
              <a:ext cx="0" cy="360000"/>
            </a:xfrm>
            <a:prstGeom prst="line">
              <a:avLst/>
            </a:prstGeom>
            <a:ln w="19050">
              <a:solidFill>
                <a:srgbClr val="D91B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CD88C581-E95B-B149-B694-F2EAEE3624A8}"/>
              </a:ext>
            </a:extLst>
          </p:cNvPr>
          <p:cNvSpPr/>
          <p:nvPr userDrawn="1"/>
        </p:nvSpPr>
        <p:spPr>
          <a:xfrm>
            <a:off x="1140381" y="4179569"/>
            <a:ext cx="1377853" cy="1377853"/>
          </a:xfrm>
          <a:prstGeom prst="ellipse">
            <a:avLst/>
          </a:prstGeom>
          <a:noFill/>
          <a:ln>
            <a:solidFill>
              <a:srgbClr val="0E2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0BCBEBE-014D-8F42-9576-D48ED94646AA}"/>
              </a:ext>
            </a:extLst>
          </p:cNvPr>
          <p:cNvSpPr/>
          <p:nvPr userDrawn="1"/>
        </p:nvSpPr>
        <p:spPr>
          <a:xfrm>
            <a:off x="4473304" y="4184650"/>
            <a:ext cx="1377853" cy="1377853"/>
          </a:xfrm>
          <a:prstGeom prst="ellipse">
            <a:avLst/>
          </a:prstGeom>
          <a:noFill/>
          <a:ln>
            <a:solidFill>
              <a:srgbClr val="0E2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DE045BB-7F1F-994B-94CE-5521F092B021}"/>
              </a:ext>
            </a:extLst>
          </p:cNvPr>
          <p:cNvSpPr/>
          <p:nvPr userDrawn="1"/>
        </p:nvSpPr>
        <p:spPr>
          <a:xfrm>
            <a:off x="7800577" y="4192095"/>
            <a:ext cx="1377853" cy="1377853"/>
          </a:xfrm>
          <a:prstGeom prst="ellipse">
            <a:avLst/>
          </a:prstGeom>
          <a:noFill/>
          <a:ln>
            <a:solidFill>
              <a:srgbClr val="0E2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D501A18-7016-974A-98A9-405620293719}"/>
              </a:ext>
            </a:extLst>
          </p:cNvPr>
          <p:cNvSpPr/>
          <p:nvPr userDrawn="1"/>
        </p:nvSpPr>
        <p:spPr>
          <a:xfrm>
            <a:off x="2814985" y="1973137"/>
            <a:ext cx="1377853" cy="1377853"/>
          </a:xfrm>
          <a:prstGeom prst="ellipse">
            <a:avLst/>
          </a:prstGeom>
          <a:noFill/>
          <a:ln>
            <a:solidFill>
              <a:srgbClr val="D91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E9D295A-242C-1D4A-A56E-354385BBCBEE}"/>
              </a:ext>
            </a:extLst>
          </p:cNvPr>
          <p:cNvSpPr/>
          <p:nvPr userDrawn="1"/>
        </p:nvSpPr>
        <p:spPr>
          <a:xfrm>
            <a:off x="6153357" y="1957492"/>
            <a:ext cx="1377853" cy="1377853"/>
          </a:xfrm>
          <a:prstGeom prst="ellipse">
            <a:avLst/>
          </a:prstGeom>
          <a:noFill/>
          <a:ln>
            <a:solidFill>
              <a:srgbClr val="D91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50FF478-7E53-4042-BBC4-71E3B34A1973}"/>
              </a:ext>
            </a:extLst>
          </p:cNvPr>
          <p:cNvSpPr/>
          <p:nvPr userDrawn="1"/>
        </p:nvSpPr>
        <p:spPr>
          <a:xfrm>
            <a:off x="9475181" y="1973137"/>
            <a:ext cx="1377853" cy="1377853"/>
          </a:xfrm>
          <a:prstGeom prst="ellipse">
            <a:avLst/>
          </a:prstGeom>
          <a:noFill/>
          <a:ln>
            <a:solidFill>
              <a:srgbClr val="D91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5131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3" pos="5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&amp; Photo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29EB6B-9FAD-E24F-BA81-E7CB982FC9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9032" y="4308937"/>
            <a:ext cx="1181099" cy="118109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DED0568-80D9-CC43-B081-388ABC2DF2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76623" y="2129351"/>
            <a:ext cx="1181099" cy="118109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A83926B-1DA1-394A-8F6B-3EB8A38C9D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89799" y="4287719"/>
            <a:ext cx="1181099" cy="118109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4695957-FD3E-7449-937A-44A2068F778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9791" y="4308937"/>
            <a:ext cx="1181099" cy="118109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0ADC016-C093-ED44-A058-BA2902FDC6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99890" y="2154653"/>
            <a:ext cx="1181099" cy="118109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BD786D17-ADFC-F645-9A65-2774FBF8944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14124" y="2141953"/>
            <a:ext cx="1181099" cy="118109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7AA7BD8-7D74-474C-B4A3-4E46FCEBCB4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442480" y="4298735"/>
            <a:ext cx="1181099" cy="118109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0E294B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762A878-80B9-AA48-AF3B-D22F67F9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682693"/>
            <a:ext cx="10689780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 spc="-130" baseline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6A5A121-2D8C-644D-A070-3CD22364EFF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0849" y="3400561"/>
            <a:ext cx="11312452" cy="810000"/>
            <a:chOff x="1038546" y="2523236"/>
            <a:chExt cx="10139504" cy="726014"/>
          </a:xfrm>
        </p:grpSpPr>
        <p:sp>
          <p:nvSpPr>
            <p:cNvPr id="20" name="Chevron 19">
              <a:extLst>
                <a:ext uri="{FF2B5EF4-FFF2-40B4-BE49-F238E27FC236}">
                  <a16:creationId xmlns:a16="http://schemas.microsoft.com/office/drawing/2014/main" id="{2FDB2D58-78B3-BC47-8EBE-FF72AF9C1A99}"/>
                </a:ext>
              </a:extLst>
            </p:cNvPr>
            <p:cNvSpPr/>
            <p:nvPr userDrawn="1"/>
          </p:nvSpPr>
          <p:spPr>
            <a:xfrm>
              <a:off x="9742790" y="2690198"/>
              <a:ext cx="1435260" cy="396000"/>
            </a:xfrm>
            <a:prstGeom prst="chevron">
              <a:avLst>
                <a:gd name="adj" fmla="val 16059"/>
              </a:avLst>
            </a:prstGeom>
            <a:solidFill>
              <a:srgbClr val="0E2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Chevron 20">
              <a:extLst>
                <a:ext uri="{FF2B5EF4-FFF2-40B4-BE49-F238E27FC236}">
                  <a16:creationId xmlns:a16="http://schemas.microsoft.com/office/drawing/2014/main" id="{2D8DF806-D151-554A-8EE0-6661FF6F3D87}"/>
                </a:ext>
              </a:extLst>
            </p:cNvPr>
            <p:cNvSpPr/>
            <p:nvPr userDrawn="1"/>
          </p:nvSpPr>
          <p:spPr>
            <a:xfrm>
              <a:off x="8306131" y="2690198"/>
              <a:ext cx="1435260" cy="396000"/>
            </a:xfrm>
            <a:prstGeom prst="chevron">
              <a:avLst>
                <a:gd name="adj" fmla="val 16059"/>
              </a:avLst>
            </a:prstGeom>
            <a:solidFill>
              <a:srgbClr val="D91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Chevron 21">
              <a:extLst>
                <a:ext uri="{FF2B5EF4-FFF2-40B4-BE49-F238E27FC236}">
                  <a16:creationId xmlns:a16="http://schemas.microsoft.com/office/drawing/2014/main" id="{BD45F059-5EC8-D444-86B4-B6BC63A80BBF}"/>
                </a:ext>
              </a:extLst>
            </p:cNvPr>
            <p:cNvSpPr/>
            <p:nvPr userDrawn="1"/>
          </p:nvSpPr>
          <p:spPr>
            <a:xfrm>
              <a:off x="6840875" y="2693595"/>
              <a:ext cx="1435260" cy="396000"/>
            </a:xfrm>
            <a:prstGeom prst="chevron">
              <a:avLst>
                <a:gd name="adj" fmla="val 16059"/>
              </a:avLst>
            </a:prstGeom>
            <a:solidFill>
              <a:srgbClr val="0E2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Chevron 22">
              <a:extLst>
                <a:ext uri="{FF2B5EF4-FFF2-40B4-BE49-F238E27FC236}">
                  <a16:creationId xmlns:a16="http://schemas.microsoft.com/office/drawing/2014/main" id="{21376329-384A-0F48-91CC-DF9FD887538C}"/>
                </a:ext>
              </a:extLst>
            </p:cNvPr>
            <p:cNvSpPr/>
            <p:nvPr userDrawn="1"/>
          </p:nvSpPr>
          <p:spPr>
            <a:xfrm>
              <a:off x="5405614" y="2693595"/>
              <a:ext cx="1435260" cy="396000"/>
            </a:xfrm>
            <a:prstGeom prst="chevron">
              <a:avLst>
                <a:gd name="adj" fmla="val 16059"/>
              </a:avLst>
            </a:prstGeom>
            <a:solidFill>
              <a:srgbClr val="D91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Chevron 23">
              <a:extLst>
                <a:ext uri="{FF2B5EF4-FFF2-40B4-BE49-F238E27FC236}">
                  <a16:creationId xmlns:a16="http://schemas.microsoft.com/office/drawing/2014/main" id="{03708590-DA2B-BD4D-B300-5A99742AB2F2}"/>
                </a:ext>
              </a:extLst>
            </p:cNvPr>
            <p:cNvSpPr/>
            <p:nvPr userDrawn="1"/>
          </p:nvSpPr>
          <p:spPr>
            <a:xfrm>
              <a:off x="3955367" y="2690183"/>
              <a:ext cx="1435260" cy="396000"/>
            </a:xfrm>
            <a:prstGeom prst="chevron">
              <a:avLst>
                <a:gd name="adj" fmla="val 16059"/>
              </a:avLst>
            </a:prstGeom>
            <a:solidFill>
              <a:srgbClr val="0E2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Chevron 24">
              <a:extLst>
                <a:ext uri="{FF2B5EF4-FFF2-40B4-BE49-F238E27FC236}">
                  <a16:creationId xmlns:a16="http://schemas.microsoft.com/office/drawing/2014/main" id="{F3803F2B-8937-9C42-B1CC-30DA4A9E4A0F}"/>
                </a:ext>
              </a:extLst>
            </p:cNvPr>
            <p:cNvSpPr/>
            <p:nvPr userDrawn="1"/>
          </p:nvSpPr>
          <p:spPr>
            <a:xfrm>
              <a:off x="2496957" y="2692257"/>
              <a:ext cx="1435260" cy="396000"/>
            </a:xfrm>
            <a:prstGeom prst="chevron">
              <a:avLst>
                <a:gd name="adj" fmla="val 16059"/>
              </a:avLst>
            </a:prstGeom>
            <a:solidFill>
              <a:srgbClr val="D91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Chevron 25">
              <a:extLst>
                <a:ext uri="{FF2B5EF4-FFF2-40B4-BE49-F238E27FC236}">
                  <a16:creationId xmlns:a16="http://schemas.microsoft.com/office/drawing/2014/main" id="{163BB1FD-69DD-E64A-AD42-C8C574BF4E82}"/>
                </a:ext>
              </a:extLst>
            </p:cNvPr>
            <p:cNvSpPr/>
            <p:nvPr userDrawn="1"/>
          </p:nvSpPr>
          <p:spPr>
            <a:xfrm>
              <a:off x="1038546" y="2697007"/>
              <a:ext cx="1435260" cy="396000"/>
            </a:xfrm>
            <a:prstGeom prst="chevron">
              <a:avLst>
                <a:gd name="adj" fmla="val 16059"/>
              </a:avLst>
            </a:prstGeom>
            <a:solidFill>
              <a:srgbClr val="0E2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6562344-3B9E-3645-B32F-AB1B4FC546C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3352" y="2779776"/>
              <a:ext cx="216000" cy="216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5E07A73-1A4B-F649-94E3-08A618A28E6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27248" y="2779776"/>
              <a:ext cx="216000" cy="216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F9243FC-718D-244F-A3BE-3FB540A4A4A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67345" y="2781250"/>
              <a:ext cx="216000" cy="216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5E6AEAF-576D-3040-9F20-8A1CA853E6E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1241" y="2781250"/>
              <a:ext cx="216000" cy="216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1C1481A-2CA4-F74B-B56B-18CFA55D51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56501" y="2779776"/>
              <a:ext cx="216000" cy="216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DAB2C7-9127-7548-A4CF-0C88B38B577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910397" y="2779776"/>
              <a:ext cx="216000" cy="216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4D54F33-1B29-AB40-A30B-EEE0519E7EA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350494" y="2781250"/>
              <a:ext cx="216000" cy="2160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DE5E863-3A4A-554C-91C0-9AF3FDF18D65}"/>
                </a:ext>
              </a:extLst>
            </p:cNvPr>
            <p:cNvCxnSpPr/>
            <p:nvPr userDrawn="1"/>
          </p:nvCxnSpPr>
          <p:spPr>
            <a:xfrm>
              <a:off x="1783080" y="2889250"/>
              <a:ext cx="0" cy="360000"/>
            </a:xfrm>
            <a:prstGeom prst="line">
              <a:avLst/>
            </a:prstGeom>
            <a:ln w="19050">
              <a:solidFill>
                <a:srgbClr val="0E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D63F833-6AAB-F147-8D32-E42A2758875C}"/>
                </a:ext>
              </a:extLst>
            </p:cNvPr>
            <p:cNvCxnSpPr/>
            <p:nvPr userDrawn="1"/>
          </p:nvCxnSpPr>
          <p:spPr>
            <a:xfrm>
              <a:off x="4676597" y="2865978"/>
              <a:ext cx="0" cy="360000"/>
            </a:xfrm>
            <a:prstGeom prst="line">
              <a:avLst/>
            </a:prstGeom>
            <a:ln w="19050">
              <a:solidFill>
                <a:srgbClr val="0E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C9A6803-313C-A64E-97C5-0C489AF30E76}"/>
                </a:ext>
              </a:extLst>
            </p:cNvPr>
            <p:cNvCxnSpPr/>
            <p:nvPr userDrawn="1"/>
          </p:nvCxnSpPr>
          <p:spPr>
            <a:xfrm>
              <a:off x="7565136" y="2880106"/>
              <a:ext cx="0" cy="360000"/>
            </a:xfrm>
            <a:prstGeom prst="line">
              <a:avLst/>
            </a:prstGeom>
            <a:ln w="19050">
              <a:solidFill>
                <a:srgbClr val="0E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FDCEF51-857C-4D4F-9E87-84D8769E896C}"/>
                </a:ext>
              </a:extLst>
            </p:cNvPr>
            <p:cNvCxnSpPr/>
            <p:nvPr userDrawn="1"/>
          </p:nvCxnSpPr>
          <p:spPr>
            <a:xfrm>
              <a:off x="10463784" y="2880106"/>
              <a:ext cx="0" cy="360000"/>
            </a:xfrm>
            <a:prstGeom prst="line">
              <a:avLst/>
            </a:prstGeom>
            <a:ln w="19050">
              <a:solidFill>
                <a:srgbClr val="0E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171B664-2F78-864D-8930-475AAC49B19C}"/>
                </a:ext>
              </a:extLst>
            </p:cNvPr>
            <p:cNvCxnSpPr/>
            <p:nvPr userDrawn="1"/>
          </p:nvCxnSpPr>
          <p:spPr>
            <a:xfrm>
              <a:off x="3233928" y="2523236"/>
              <a:ext cx="0" cy="360000"/>
            </a:xfrm>
            <a:prstGeom prst="line">
              <a:avLst/>
            </a:prstGeom>
            <a:ln w="19050">
              <a:solidFill>
                <a:srgbClr val="D91B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7E623C4-6DA5-1042-8311-46D9C8F1E4CA}"/>
                </a:ext>
              </a:extLst>
            </p:cNvPr>
            <p:cNvCxnSpPr/>
            <p:nvPr userDrawn="1"/>
          </p:nvCxnSpPr>
          <p:spPr>
            <a:xfrm>
              <a:off x="6129528" y="2534463"/>
              <a:ext cx="0" cy="360000"/>
            </a:xfrm>
            <a:prstGeom prst="line">
              <a:avLst/>
            </a:prstGeom>
            <a:ln w="19050">
              <a:solidFill>
                <a:srgbClr val="D91B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69605D6-BA46-3545-AD40-1C4C008B0DEE}"/>
                </a:ext>
              </a:extLst>
            </p:cNvPr>
            <p:cNvCxnSpPr/>
            <p:nvPr userDrawn="1"/>
          </p:nvCxnSpPr>
          <p:spPr>
            <a:xfrm>
              <a:off x="9015984" y="2534463"/>
              <a:ext cx="0" cy="360000"/>
            </a:xfrm>
            <a:prstGeom prst="line">
              <a:avLst/>
            </a:prstGeom>
            <a:ln w="19050">
              <a:solidFill>
                <a:srgbClr val="D91B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ED727976-8C22-844A-AEF0-A51050797BC4}"/>
              </a:ext>
            </a:extLst>
          </p:cNvPr>
          <p:cNvSpPr/>
          <p:nvPr userDrawn="1"/>
        </p:nvSpPr>
        <p:spPr>
          <a:xfrm>
            <a:off x="650656" y="4210561"/>
            <a:ext cx="1377853" cy="1377853"/>
          </a:xfrm>
          <a:prstGeom prst="ellipse">
            <a:avLst/>
          </a:prstGeom>
          <a:noFill/>
          <a:ln>
            <a:solidFill>
              <a:srgbClr val="0E2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801808F-40DA-0344-A66C-3966C4536488}"/>
              </a:ext>
            </a:extLst>
          </p:cNvPr>
          <p:cNvSpPr/>
          <p:nvPr userDrawn="1"/>
        </p:nvSpPr>
        <p:spPr>
          <a:xfrm>
            <a:off x="3893352" y="4189343"/>
            <a:ext cx="1377853" cy="1377853"/>
          </a:xfrm>
          <a:prstGeom prst="ellipse">
            <a:avLst/>
          </a:prstGeom>
          <a:noFill/>
          <a:ln>
            <a:solidFill>
              <a:srgbClr val="0E2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FB6B3A-EE50-BB4C-9995-B49812956EAF}"/>
              </a:ext>
            </a:extLst>
          </p:cNvPr>
          <p:cNvSpPr/>
          <p:nvPr userDrawn="1"/>
        </p:nvSpPr>
        <p:spPr>
          <a:xfrm>
            <a:off x="7129465" y="4210282"/>
            <a:ext cx="1377853" cy="1377853"/>
          </a:xfrm>
          <a:prstGeom prst="ellipse">
            <a:avLst/>
          </a:prstGeom>
          <a:noFill/>
          <a:ln>
            <a:solidFill>
              <a:srgbClr val="0E2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8C68876-805A-964F-9F40-BD09632BD097}"/>
              </a:ext>
            </a:extLst>
          </p:cNvPr>
          <p:cNvSpPr/>
          <p:nvPr userDrawn="1"/>
        </p:nvSpPr>
        <p:spPr>
          <a:xfrm>
            <a:off x="10331578" y="4200359"/>
            <a:ext cx="1377853" cy="1377853"/>
          </a:xfrm>
          <a:prstGeom prst="ellipse">
            <a:avLst/>
          </a:prstGeom>
          <a:noFill/>
          <a:ln>
            <a:solidFill>
              <a:srgbClr val="0E2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48FFF8A-9F7F-1241-8A63-9DCD8082D12B}"/>
              </a:ext>
            </a:extLst>
          </p:cNvPr>
          <p:cNvSpPr/>
          <p:nvPr userDrawn="1"/>
        </p:nvSpPr>
        <p:spPr>
          <a:xfrm>
            <a:off x="2278247" y="2024466"/>
            <a:ext cx="1377853" cy="1377853"/>
          </a:xfrm>
          <a:prstGeom prst="ellipse">
            <a:avLst/>
          </a:prstGeom>
          <a:noFill/>
          <a:ln>
            <a:solidFill>
              <a:srgbClr val="D91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D4D8C99-1DC0-9946-A943-C43DBBA80E85}"/>
              </a:ext>
            </a:extLst>
          </p:cNvPr>
          <p:cNvSpPr/>
          <p:nvPr userDrawn="1"/>
        </p:nvSpPr>
        <p:spPr>
          <a:xfrm>
            <a:off x="5514360" y="2045405"/>
            <a:ext cx="1377853" cy="1377853"/>
          </a:xfrm>
          <a:prstGeom prst="ellipse">
            <a:avLst/>
          </a:prstGeom>
          <a:noFill/>
          <a:ln>
            <a:solidFill>
              <a:srgbClr val="D91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9770C4E-7D57-AD45-BA2A-5BA5C1E36C50}"/>
              </a:ext>
            </a:extLst>
          </p:cNvPr>
          <p:cNvSpPr/>
          <p:nvPr userDrawn="1"/>
        </p:nvSpPr>
        <p:spPr>
          <a:xfrm>
            <a:off x="8716473" y="2035482"/>
            <a:ext cx="1377853" cy="1377853"/>
          </a:xfrm>
          <a:prstGeom prst="ellipse">
            <a:avLst/>
          </a:prstGeom>
          <a:noFill/>
          <a:ln>
            <a:solidFill>
              <a:srgbClr val="D91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702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3" pos="540">
          <p15:clr>
            <a:srgbClr val="FBAE40"/>
          </p15:clr>
        </p15:guide>
        <p15:guide id="6" orient="horz" pos="2636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02C4C61-7FF5-E944-A2A8-D1CEC56FB4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tIns="180000" anchor="t"/>
          <a:lstStyle>
            <a:lvl1pPr marL="0" indent="0" algn="ctr">
              <a:buNone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Insert image and send to back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CCD4B05-DCFA-7D41-9B85-2F212801ED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77614" y="1747610"/>
            <a:ext cx="9636772" cy="2938689"/>
          </a:xfrm>
          <a:prstGeom prst="rect">
            <a:avLst/>
          </a:prstGeom>
          <a:effectLst>
            <a:outerShdw blurRad="279400" dist="38100" dir="2700000" algn="tl" rotWithShape="0">
              <a:prstClr val="black">
                <a:alpha val="55000"/>
              </a:prstClr>
            </a:outerShdw>
          </a:effectLst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4400" b="1" spc="-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Brief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6CD59A4-65C9-5C44-8785-980B5B0DC0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71387" y="6327075"/>
            <a:ext cx="1270000" cy="333954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1563"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962635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9490C61-CA5E-E548-9987-95295FED76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4302"/>
            <a:ext cx="4039630" cy="3433699"/>
          </a:xfrm>
          <a:prstGeom prst="rect">
            <a:avLst/>
          </a:prstGeom>
        </p:spPr>
        <p:txBody>
          <a:bodyPr tIns="180000" anchor="t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Insert image and send to back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852985F2-A872-1240-89A4-4F1ABE1A0ED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6185" y="0"/>
            <a:ext cx="4039630" cy="3398043"/>
          </a:xfrm>
          <a:prstGeom prst="rect">
            <a:avLst/>
          </a:prstGeom>
        </p:spPr>
        <p:txBody>
          <a:bodyPr tIns="180000" anchor="t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Insert image and send to back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26926FCA-8960-F14E-9D45-52304AE705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2319" y="3424302"/>
            <a:ext cx="4039630" cy="3433699"/>
          </a:xfrm>
          <a:prstGeom prst="rect">
            <a:avLst/>
          </a:prstGeom>
        </p:spPr>
        <p:txBody>
          <a:bodyPr tIns="180000" anchor="t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Insert image and send to back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23A7729-41F9-974A-9C7F-00F78B8CB2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898" y="1010676"/>
            <a:ext cx="3307269" cy="20875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0F40EEC-AA29-B74D-A6CD-BAF041CECA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0038" y="4402128"/>
            <a:ext cx="3307269" cy="20875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52FFACF0-746F-834E-8CE2-B894078043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67230" y="1010676"/>
            <a:ext cx="3307269" cy="20875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0EE7AD6-227A-F844-8A63-222464D11B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5664" y="4845057"/>
            <a:ext cx="3216579" cy="1580358"/>
          </a:xfrm>
          <a:prstGeom prst="rect">
            <a:avLst/>
          </a:prstGeom>
          <a:effectLst>
            <a:outerShdw blurRad="304800" dist="38100" dir="2700000" algn="tl" rotWithShape="0">
              <a:prstClr val="black">
                <a:alpha val="80000"/>
              </a:prstClr>
            </a:outerShdw>
          </a:effectLst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31B8CBA-1E90-6F4E-9788-D6FF87315B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5664" y="4143746"/>
            <a:ext cx="3216578" cy="706465"/>
          </a:xfrm>
          <a:prstGeom prst="rect">
            <a:avLst/>
          </a:prstGeom>
          <a:effectLst>
            <a:outerShdw blurRad="304800" dist="38100" dir="2700000" algn="tl" rotWithShape="0">
              <a:prstClr val="black">
                <a:alpha val="80000"/>
              </a:prstClr>
            </a:outerShdw>
          </a:effectLst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Stat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309750B5-7B75-6E41-8341-B28638C8D7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87711" y="1392878"/>
            <a:ext cx="3216579" cy="1580358"/>
          </a:xfrm>
          <a:prstGeom prst="rect">
            <a:avLst/>
          </a:prstGeom>
          <a:effectLst>
            <a:outerShdw blurRad="304800" dist="38100" dir="2700000" algn="tl" rotWithShape="0">
              <a:prstClr val="black">
                <a:alpha val="80000"/>
              </a:prstClr>
            </a:outerShdw>
          </a:effectLst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25967EC-0EC6-3E40-86A6-98CBCAC3D1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87711" y="691567"/>
            <a:ext cx="3216578" cy="706465"/>
          </a:xfrm>
          <a:prstGeom prst="rect">
            <a:avLst/>
          </a:prstGeom>
          <a:effectLst>
            <a:outerShdw blurRad="304800" dist="38100" dir="2700000" algn="tl" rotWithShape="0">
              <a:prstClr val="black">
                <a:alpha val="80000"/>
              </a:prstClr>
            </a:outerShdw>
          </a:effectLst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Stat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738BF495-C4D1-9444-9AFC-5FCED0D074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89997" y="4845057"/>
            <a:ext cx="3216579" cy="1580358"/>
          </a:xfrm>
          <a:prstGeom prst="rect">
            <a:avLst/>
          </a:prstGeom>
          <a:effectLst>
            <a:outerShdw blurRad="304800" dist="38100" dir="2700000" algn="tl" rotWithShape="0">
              <a:prstClr val="black">
                <a:alpha val="80000"/>
              </a:prstClr>
            </a:outerShdw>
          </a:effectLst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4B43810-09B0-C04E-8FC9-E4C64F6AA7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89998" y="4143746"/>
            <a:ext cx="3236338" cy="706465"/>
          </a:xfrm>
          <a:prstGeom prst="rect">
            <a:avLst/>
          </a:prstGeom>
          <a:effectLst>
            <a:outerShdw blurRad="304800" dist="38100" dir="2700000" algn="tl" rotWithShape="0">
              <a:prstClr val="black">
                <a:alpha val="80000"/>
              </a:prstClr>
            </a:outerShdw>
          </a:effectLst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Stat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AC1C33-035A-7D4A-A476-A86966E942D3}"/>
              </a:ext>
            </a:extLst>
          </p:cNvPr>
          <p:cNvSpPr txBox="1"/>
          <p:nvPr userDrawn="1"/>
        </p:nvSpPr>
        <p:spPr>
          <a:xfrm>
            <a:off x="426773" y="432585"/>
            <a:ext cx="31141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00" normalizeH="0" baseline="0" noProof="0">
                <a:ln>
                  <a:noFill/>
                </a:ln>
                <a:gradFill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Light"/>
              </a:rPr>
              <a:t>Insight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469805-3C45-E94D-B179-D1B2868A68F6}"/>
              </a:ext>
            </a:extLst>
          </p:cNvPr>
          <p:cNvSpPr txBox="1"/>
          <p:nvPr userDrawn="1"/>
        </p:nvSpPr>
        <p:spPr>
          <a:xfrm>
            <a:off x="4533913" y="3824037"/>
            <a:ext cx="31141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00" normalizeH="0" baseline="0" noProof="0">
                <a:ln>
                  <a:noFill/>
                </a:ln>
                <a:gradFill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Light"/>
              </a:rPr>
              <a:t>Strategy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8908C3-3304-9D4C-A91B-C5B67F188AD9}"/>
              </a:ext>
            </a:extLst>
          </p:cNvPr>
          <p:cNvSpPr txBox="1"/>
          <p:nvPr userDrawn="1"/>
        </p:nvSpPr>
        <p:spPr>
          <a:xfrm>
            <a:off x="8651105" y="432585"/>
            <a:ext cx="31141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00" normalizeH="0" baseline="0" noProof="0">
                <a:ln>
                  <a:noFill/>
                </a:ln>
                <a:gradFill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Helvetica Light"/>
              </a:rPr>
              <a:t>Campaign</a:t>
            </a:r>
          </a:p>
        </p:txBody>
      </p:sp>
    </p:spTree>
    <p:extLst>
      <p:ext uri="{BB962C8B-B14F-4D97-AF65-F5344CB8AC3E}">
        <p14:creationId xmlns:p14="http://schemas.microsoft.com/office/powerpoint/2010/main" val="224031049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35000" y="2986658"/>
            <a:ext cx="10922000" cy="88468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defTabSz="1219169">
              <a:lnSpc>
                <a:spcPct val="90000"/>
              </a:lnSpc>
              <a:defRPr sz="5800" b="1" i="0" spc="-174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7761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1093568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82021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02C4C61-7FF5-E944-A2A8-D1CEC56FB4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86E9323-908B-884D-8A27-8AC07C80C1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3786" y="4562669"/>
            <a:ext cx="3864429" cy="738965"/>
          </a:xfrm>
          <a:prstGeom prst="rect">
            <a:avLst/>
          </a:prstGeom>
          <a:effectLst>
            <a:outerShdw blurRad="3429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Hello, we are</a:t>
            </a:r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817D17CF-22E5-4146-A290-BF90DB162CB8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4739481" y="5581333"/>
            <a:ext cx="2713038" cy="6604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6767879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897ABC-BCB2-BE4C-B110-5589B51D69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tIns="468000" anchor="t"/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139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AC956C3-2B03-8049-9B3E-F1BA6FEDC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682693"/>
            <a:ext cx="10689780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9590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  <p15:guide id="3" orient="horz" pos="11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dy Level One…">
            <a:extLst>
              <a:ext uri="{FF2B5EF4-FFF2-40B4-BE49-F238E27FC236}">
                <a16:creationId xmlns:a16="http://schemas.microsoft.com/office/drawing/2014/main" id="{BFD102F4-ED78-9347-8127-F22D142A25F3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38175" y="3429002"/>
            <a:ext cx="10922000" cy="5669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12750">
              <a:spcBef>
                <a:spcPts val="0"/>
              </a:spcBef>
              <a:buClrTx/>
              <a:buSzTx/>
              <a:buNone/>
              <a:defRPr sz="2400" b="0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Graphik Medium"/>
              </a:defRPr>
            </a:lvl1pPr>
            <a:lvl2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rPr lang="en-GB"/>
              <a:t>Description</a:t>
            </a:r>
            <a:endParaRPr/>
          </a:p>
        </p:txBody>
      </p:sp>
      <p:sp>
        <p:nvSpPr>
          <p:cNvPr id="6" name="Body Level One…">
            <a:extLst>
              <a:ext uri="{FF2B5EF4-FFF2-40B4-BE49-F238E27FC236}">
                <a16:creationId xmlns:a16="http://schemas.microsoft.com/office/drawing/2014/main" id="{2475D239-5829-014F-8D0E-3F36A7B00E02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638175" y="2771504"/>
            <a:ext cx="10922000" cy="5669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12750">
              <a:spcBef>
                <a:spcPts val="0"/>
              </a:spcBef>
              <a:buClrTx/>
              <a:buSzTx/>
              <a:buNone/>
              <a:defRPr sz="4000" b="1" i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Graphik Medium"/>
              </a:defRPr>
            </a:lvl1pPr>
            <a:lvl2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412750"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rPr lang="en-GB"/>
              <a:t>Title</a:t>
            </a:r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1834C8-6EF4-8B42-A723-206E037B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682693"/>
            <a:ext cx="10689780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3935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  <p15:guide id="3" orient="horz" pos="11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053A8A-1371-ED4F-90D2-5FA102653A77}"/>
              </a:ext>
            </a:extLst>
          </p:cNvPr>
          <p:cNvSpPr txBox="1">
            <a:spLocks/>
          </p:cNvSpPr>
          <p:nvPr userDrawn="1"/>
        </p:nvSpPr>
        <p:spPr>
          <a:xfrm>
            <a:off x="842945" y="2604679"/>
            <a:ext cx="10689780" cy="6048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41275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-126" baseline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uFillTx/>
                <a:latin typeface="Century Gothic" panose="020B0502020202020204" pitchFamily="34" charset="0"/>
                <a:ea typeface="+mn-ea"/>
                <a:cs typeface="+mn-cs"/>
                <a:sym typeface="Graphik Semibold"/>
              </a:defRPr>
            </a:lvl1pPr>
            <a:lvl2pPr marL="0" marR="0" indent="0" algn="ctr" defTabSz="41275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126" baseline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uFillTx/>
                <a:latin typeface="+mn-lt"/>
                <a:ea typeface="+mn-ea"/>
                <a:cs typeface="+mn-cs"/>
                <a:sym typeface="Graphik Semibold"/>
              </a:defRPr>
            </a:lvl2pPr>
            <a:lvl3pPr marL="0" marR="0" indent="0" algn="ctr" defTabSz="41275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126" baseline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uFillTx/>
                <a:latin typeface="+mn-lt"/>
                <a:ea typeface="+mn-ea"/>
                <a:cs typeface="+mn-cs"/>
                <a:sym typeface="Graphik Semibold"/>
              </a:defRPr>
            </a:lvl3pPr>
            <a:lvl4pPr marL="0" marR="0" indent="0" algn="ctr" defTabSz="41275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126" baseline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uFillTx/>
                <a:latin typeface="+mn-lt"/>
                <a:ea typeface="+mn-ea"/>
                <a:cs typeface="+mn-cs"/>
                <a:sym typeface="Graphik Semibold"/>
              </a:defRPr>
            </a:lvl4pPr>
            <a:lvl5pPr marL="0" marR="0" indent="0" algn="ctr" defTabSz="41275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126" baseline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uFillTx/>
                <a:latin typeface="+mn-lt"/>
                <a:ea typeface="+mn-ea"/>
                <a:cs typeface="+mn-cs"/>
                <a:sym typeface="Graphik Semibold"/>
              </a:defRPr>
            </a:lvl5pPr>
            <a:lvl6pPr marL="0" marR="0" indent="0" algn="ctr" defTabSz="41275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126" baseline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uFillTx/>
                <a:latin typeface="+mn-lt"/>
                <a:ea typeface="+mn-ea"/>
                <a:cs typeface="+mn-cs"/>
                <a:sym typeface="Graphik Semibold"/>
              </a:defRPr>
            </a:lvl6pPr>
            <a:lvl7pPr marL="0" marR="0" indent="0" algn="ctr" defTabSz="41275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126" baseline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uFillTx/>
                <a:latin typeface="+mn-lt"/>
                <a:ea typeface="+mn-ea"/>
                <a:cs typeface="+mn-cs"/>
                <a:sym typeface="Graphik Semibold"/>
              </a:defRPr>
            </a:lvl7pPr>
            <a:lvl8pPr marL="0" marR="0" indent="0" algn="ctr" defTabSz="41275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126" baseline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uFillTx/>
                <a:latin typeface="+mn-lt"/>
                <a:ea typeface="+mn-ea"/>
                <a:cs typeface="+mn-cs"/>
                <a:sym typeface="Graphik Semibold"/>
              </a:defRPr>
            </a:lvl8pPr>
            <a:lvl9pPr marL="0" marR="0" indent="0" algn="ctr" defTabSz="41275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-126" baseline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uFillTx/>
                <a:latin typeface="+mn-lt"/>
                <a:ea typeface="+mn-ea"/>
                <a:cs typeface="+mn-cs"/>
                <a:sym typeface="Graphik Semibold"/>
              </a:defRPr>
            </a:lvl9pPr>
          </a:lstStyle>
          <a:p>
            <a:pPr algn="ctr" hangingPunct="1"/>
            <a:r>
              <a:rPr lang="en-GB" sz="10000">
                <a:solidFill>
                  <a:schemeClr val="tx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“</a:t>
            </a:r>
            <a:endParaRPr lang="en-US" sz="10000">
              <a:solidFill>
                <a:schemeClr val="tx1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E2C158-0E05-1C44-88B3-2324B184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682693"/>
            <a:ext cx="10689780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612F1F-5DDD-EF40-8117-92214A62F1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2917825"/>
            <a:ext cx="10210800" cy="2422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/>
              <a:t>Insert quote</a:t>
            </a:r>
          </a:p>
        </p:txBody>
      </p:sp>
    </p:spTree>
    <p:extLst>
      <p:ext uri="{BB962C8B-B14F-4D97-AF65-F5344CB8AC3E}">
        <p14:creationId xmlns:p14="http://schemas.microsoft.com/office/powerpoint/2010/main" val="337796302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  <p15:guide id="3" orient="horz" pos="11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2BF20-750D-154F-BDD9-86FDBC6F27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1363" y="1463743"/>
            <a:ext cx="10704512" cy="4683057"/>
          </a:xfrm>
          <a:prstGeom prst="rect">
            <a:avLst/>
          </a:prstGeom>
        </p:spPr>
        <p:txBody>
          <a:bodyPr numCol="1" spcCol="720000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68769EC-53E6-EA40-9609-91494C5C2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682693"/>
            <a:ext cx="10689780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7194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  <p15:guide id="3" orient="horz" pos="11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3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47476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Photo copy"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4CF5F194-FB9B-024F-9FEF-03C463DD3A8C}"/>
              </a:ext>
            </a:extLst>
          </p:cNvPr>
          <p:cNvSpPr/>
          <p:nvPr userDrawn="1"/>
        </p:nvSpPr>
        <p:spPr>
          <a:xfrm>
            <a:off x="6106939" y="3836"/>
            <a:ext cx="6085062" cy="68718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228600">
              <a:spcBef>
                <a:spcPts val="0"/>
              </a:spcBef>
              <a:defRPr sz="3200">
                <a:solidFill>
                  <a:srgbClr val="000000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  <a:endParaRPr sz="16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0DD2D1-F3FA-8247-BD36-B3282BB96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20" y="682693"/>
            <a:ext cx="5002270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0FE4BA4-10F5-F54C-97E0-32D1A0D4B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87" y="6330462"/>
            <a:ext cx="142229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3475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540">
          <p15:clr>
            <a:srgbClr val="FBAE40"/>
          </p15:clr>
        </p15:guide>
        <p15:guide id="3" orient="horz" pos="11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9C36E0A1-4F3C-7545-B398-7A08C6DFA25B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86" y="6330462"/>
            <a:ext cx="1422295" cy="360000"/>
          </a:xfrm>
          <a:prstGeom prst="rect">
            <a:avLst/>
          </a:prstGeom>
        </p:spPr>
      </p:pic>
      <p:sp>
        <p:nvSpPr>
          <p:cNvPr id="3" name="Line">
            <a:extLst>
              <a:ext uri="{FF2B5EF4-FFF2-40B4-BE49-F238E27FC236}">
                <a16:creationId xmlns:a16="http://schemas.microsoft.com/office/drawing/2014/main" id="{26BE517E-3E14-254E-9EB8-758B3662CBCC}"/>
              </a:ext>
            </a:extLst>
          </p:cNvPr>
          <p:cNvSpPr/>
          <p:nvPr userDrawn="1"/>
        </p:nvSpPr>
        <p:spPr>
          <a:xfrm flipV="1">
            <a:off x="199817" y="3716695"/>
            <a:ext cx="0" cy="1541062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algn="l"/>
            <a:endParaRPr sz="1200"/>
          </a:p>
        </p:txBody>
      </p:sp>
      <p:sp>
        <p:nvSpPr>
          <p:cNvPr id="5" name="Global Creds">
            <a:extLst>
              <a:ext uri="{FF2B5EF4-FFF2-40B4-BE49-F238E27FC236}">
                <a16:creationId xmlns:a16="http://schemas.microsoft.com/office/drawing/2014/main" id="{34075A23-AB82-2746-B0AA-2CC9DFC424B1}"/>
              </a:ext>
            </a:extLst>
          </p:cNvPr>
          <p:cNvSpPr txBox="1"/>
          <p:nvPr userDrawn="1"/>
        </p:nvSpPr>
        <p:spPr>
          <a:xfrm rot="16200000">
            <a:off x="-1566692" y="1679307"/>
            <a:ext cx="3533018" cy="174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500" cap="all" spc="15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/>
            <a:r>
              <a:rPr lang="en-GB" sz="800" spc="1000" baseline="0"/>
              <a:t>CREATING ADVANTAGE</a:t>
            </a:r>
            <a:endParaRPr sz="800" spc="1000" baseline="0"/>
          </a:p>
        </p:txBody>
      </p:sp>
    </p:spTree>
    <p:extLst>
      <p:ext uri="{BB962C8B-B14F-4D97-AF65-F5344CB8AC3E}">
        <p14:creationId xmlns:p14="http://schemas.microsoft.com/office/powerpoint/2010/main" val="385341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8" r:id="rId19"/>
    <p:sldLayoutId id="2147483901" r:id="rId20"/>
    <p:sldLayoutId id="2147483902" r:id="rId21"/>
    <p:sldLayoutId id="2147483903" r:id="rId22"/>
    <p:sldLayoutId id="2147483904" r:id="rId23"/>
    <p:sldLayoutId id="2147483906" r:id="rId24"/>
    <p:sldLayoutId id="2147483907" r:id="rId25"/>
  </p:sldLayoutIdLst>
  <p:transition spd="med"/>
  <p:txStyles>
    <p:titleStyle>
      <a:lvl1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1pPr>
      <a:lvl2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2pPr>
      <a:lvl3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3pPr>
      <a:lvl4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4pPr>
      <a:lvl5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5pPr>
      <a:lvl6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6pPr>
      <a:lvl7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7pPr>
      <a:lvl8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8pPr>
      <a:lvl9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9pPr>
    </p:titleStyle>
    <p:bodyStyle>
      <a:lvl1pPr marL="2794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1pPr>
      <a:lvl2pPr marL="5588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2pPr>
      <a:lvl3pPr marL="8382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3pPr>
      <a:lvl4pPr marL="11176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4pPr>
      <a:lvl5pPr marL="13970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5pPr>
      <a:lvl6pPr marL="16764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6pPr>
      <a:lvl7pPr marL="19558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7pPr>
      <a:lvl8pPr marL="22352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8pPr>
      <a:lvl9pPr marL="25146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C760F16-89DF-014F-A041-0ADD587CC86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87" y="6330462"/>
            <a:ext cx="1422295" cy="360000"/>
          </a:xfrm>
          <a:prstGeom prst="rect">
            <a:avLst/>
          </a:prstGeom>
        </p:spPr>
      </p:pic>
      <p:sp>
        <p:nvSpPr>
          <p:cNvPr id="5" name="Line">
            <a:extLst>
              <a:ext uri="{FF2B5EF4-FFF2-40B4-BE49-F238E27FC236}">
                <a16:creationId xmlns:a16="http://schemas.microsoft.com/office/drawing/2014/main" id="{897A2A99-A2EB-6245-AD98-ECADBE24CD0F}"/>
              </a:ext>
            </a:extLst>
          </p:cNvPr>
          <p:cNvSpPr/>
          <p:nvPr userDrawn="1"/>
        </p:nvSpPr>
        <p:spPr>
          <a:xfrm flipV="1">
            <a:off x="199817" y="3716695"/>
            <a:ext cx="0" cy="1541062"/>
          </a:xfrm>
          <a:prstGeom prst="line">
            <a:avLst/>
          </a:prstGeom>
          <a:ln w="9525">
            <a:solidFill>
              <a:srgbClr val="0E294B"/>
            </a:solidFill>
            <a:miter lim="400000"/>
          </a:ln>
        </p:spPr>
        <p:txBody>
          <a:bodyPr lIns="25400" tIns="25400" rIns="25400" bIns="25400" anchor="ctr"/>
          <a:lstStyle/>
          <a:p>
            <a:pPr algn="l"/>
            <a:endParaRPr sz="1200"/>
          </a:p>
        </p:txBody>
      </p:sp>
      <p:sp>
        <p:nvSpPr>
          <p:cNvPr id="6" name="Global Creds">
            <a:extLst>
              <a:ext uri="{FF2B5EF4-FFF2-40B4-BE49-F238E27FC236}">
                <a16:creationId xmlns:a16="http://schemas.microsoft.com/office/drawing/2014/main" id="{FEC107F1-0D89-0A49-AEB6-24FE28283F68}"/>
              </a:ext>
            </a:extLst>
          </p:cNvPr>
          <p:cNvSpPr txBox="1"/>
          <p:nvPr userDrawn="1"/>
        </p:nvSpPr>
        <p:spPr>
          <a:xfrm rot="16200000">
            <a:off x="-1566692" y="1679307"/>
            <a:ext cx="3533018" cy="174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500" cap="all" spc="15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/>
            <a:r>
              <a:rPr lang="en-GB" sz="800" spc="1000" baseline="0">
                <a:solidFill>
                  <a:schemeClr val="tx1"/>
                </a:solidFill>
              </a:rPr>
              <a:t>CREATING ADVANTAGE</a:t>
            </a:r>
            <a:endParaRPr sz="800" spc="1000" baseline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5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3" r:id="rId2"/>
    <p:sldLayoutId id="2147483784" r:id="rId3"/>
    <p:sldLayoutId id="2147483853" r:id="rId4"/>
    <p:sldLayoutId id="2147483876" r:id="rId5"/>
    <p:sldLayoutId id="214748387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236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905" r:id="rId3"/>
  </p:sldLayoutIdLst>
  <p:transition spd="med"/>
  <p:txStyles>
    <p:titleStyle>
      <a:lvl1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1pPr>
      <a:lvl2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2pPr>
      <a:lvl3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3pPr>
      <a:lvl4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4pPr>
      <a:lvl5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5pPr>
      <a:lvl6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6pPr>
      <a:lvl7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7pPr>
      <a:lvl8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8pPr>
      <a:lvl9pPr marL="0" marR="0" indent="0" algn="ctr" defTabSz="41275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26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9pPr>
    </p:titleStyle>
    <p:bodyStyle>
      <a:lvl1pPr marL="2794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1pPr>
      <a:lvl2pPr marL="5588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2pPr>
      <a:lvl3pPr marL="8382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3pPr>
      <a:lvl4pPr marL="11176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4pPr>
      <a:lvl5pPr marL="13970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5pPr>
      <a:lvl6pPr marL="16764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6pPr>
      <a:lvl7pPr marL="19558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7pPr>
      <a:lvl8pPr marL="22352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8pPr>
      <a:lvl9pPr marL="2514600" marR="0" indent="-279400" algn="l" defTabSz="12192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98200C90-974E-3246-ACDE-7F2BD47FC43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86" y="6330462"/>
            <a:ext cx="142229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2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0C71-32DF-88C6-4602-6661EE66B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45" y="682692"/>
            <a:ext cx="10689780" cy="1285653"/>
          </a:xfrm>
        </p:spPr>
        <p:txBody>
          <a:bodyPr>
            <a:normAutofit fontScale="90000"/>
          </a:bodyPr>
          <a:lstStyle/>
          <a:p>
            <a:r>
              <a:rPr lang="sk-SK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15. výročie </a:t>
            </a:r>
            <a:r>
              <a:rPr lang="sk-SK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Street</a:t>
            </a:r>
            <a:r>
              <a:rPr lang="sk-SK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View</a:t>
            </a:r>
            <a:r>
              <a:rPr lang="sk-SK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sk-SK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k-SK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 mediálne výstupy</a:t>
            </a:r>
            <a:br>
              <a:rPr lang="sk-SK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sk-SK" dirty="0"/>
          </a:p>
        </p:txBody>
      </p:sp>
      <p:pic>
        <p:nvPicPr>
          <p:cNvPr id="6" name="Obrázok 5" descr="Obrázok, na ktorom je strom, vonkajšie, auto, trávnik&#10;&#10;Automaticky generovaný popis">
            <a:extLst>
              <a:ext uri="{FF2B5EF4-FFF2-40B4-BE49-F238E27FC236}">
                <a16:creationId xmlns:a16="http://schemas.microsoft.com/office/drawing/2014/main" id="{1C4CEF54-1478-6606-9370-8BDEC726FE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28" y="1970518"/>
            <a:ext cx="4854908" cy="3692151"/>
          </a:xfrm>
          <a:prstGeom prst="rect">
            <a:avLst/>
          </a:prstGeom>
        </p:spPr>
      </p:pic>
      <p:pic>
        <p:nvPicPr>
          <p:cNvPr id="4" name="Obrázok 3" descr="Obrázok, na ktorom je text&#10;&#10;Automaticky generovaný popis">
            <a:extLst>
              <a:ext uri="{FF2B5EF4-FFF2-40B4-BE49-F238E27FC236}">
                <a16:creationId xmlns:a16="http://schemas.microsoft.com/office/drawing/2014/main" id="{504B50E8-C525-5ADC-C545-69B474FC65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95" y="1968346"/>
            <a:ext cx="3694323" cy="3694323"/>
          </a:xfrm>
          <a:prstGeom prst="rect">
            <a:avLst/>
          </a:prstGeom>
        </p:spPr>
      </p:pic>
      <p:pic>
        <p:nvPicPr>
          <p:cNvPr id="3" name="image1.png">
            <a:extLst>
              <a:ext uri="{FF2B5EF4-FFF2-40B4-BE49-F238E27FC236}">
                <a16:creationId xmlns:a16="http://schemas.microsoft.com/office/drawing/2014/main" id="{9612BDDE-5684-243E-F3B6-76BBA1E48723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310398" y="433331"/>
            <a:ext cx="2352675" cy="762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02310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0C71-32DF-88C6-4602-6661EE66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Televízia</a:t>
            </a:r>
            <a:endParaRPr lang="sk-S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EBB42-7744-3723-C2E6-05271F83F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45" y="1344429"/>
            <a:ext cx="4452220" cy="24400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3914D9-A30B-9CAA-7DE8-3AA70B6BD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845" y="1342095"/>
            <a:ext cx="4573755" cy="24400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F45CAF-19AE-F12B-2895-7B4C1F05B4B8}"/>
              </a:ext>
            </a:extLst>
          </p:cNvPr>
          <p:cNvSpPr txBox="1"/>
          <p:nvPr/>
        </p:nvSpPr>
        <p:spPr>
          <a:xfrm>
            <a:off x="946045" y="6299338"/>
            <a:ext cx="27138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TV Markíza – Televízne noviny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C53917-51E9-1BB0-D449-EC024F09CDFB}"/>
              </a:ext>
            </a:extLst>
          </p:cNvPr>
          <p:cNvSpPr txBox="1"/>
          <p:nvPr/>
        </p:nvSpPr>
        <p:spPr>
          <a:xfrm>
            <a:off x="6187835" y="6264126"/>
            <a:ext cx="35318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TV Markíza – </a:t>
            </a:r>
            <a:r>
              <a:rPr lang="sk-SK" sz="1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Teleráno</a:t>
            </a:r>
            <a:r>
              <a:rPr lang="sk-SK" sz="1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44C55F7-04CF-6BF7-937A-18C76C9E4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097" y="3775294"/>
            <a:ext cx="4298307" cy="2400013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925062A7-8EFF-9675-6206-41CABA053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495" y="3782152"/>
            <a:ext cx="4306460" cy="240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8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0C71-32DF-88C6-4602-6661EE66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</a:t>
            </a:r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9E3F6-D181-A441-BED2-6DBEBDFAF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6"/>
          <a:stretch/>
        </p:blipFill>
        <p:spPr>
          <a:xfrm>
            <a:off x="1385666" y="1217551"/>
            <a:ext cx="4023821" cy="50619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634F89-2B45-545C-3F1B-E23E9E311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08" y="1893434"/>
            <a:ext cx="4257986" cy="428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4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0C71-32DF-88C6-4602-6661EE66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</a:t>
            </a:r>
            <a:endParaRPr lang="sk-S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2DC041-BDE8-909F-911F-4DA06C698C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6"/>
          <a:stretch/>
        </p:blipFill>
        <p:spPr>
          <a:xfrm>
            <a:off x="1175219" y="1463743"/>
            <a:ext cx="4613133" cy="45912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6B3817-E307-FEC6-11F6-8F7C5908E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650" y="791182"/>
            <a:ext cx="4124770" cy="565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0C71-32DF-88C6-4602-6661EE66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</a:t>
            </a:r>
            <a:endParaRPr lang="sk-S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1CFBD1-BC2B-4236-0D16-A4974C76F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45" y="1286558"/>
            <a:ext cx="5486417" cy="42848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1D5212-4295-0775-80C5-4BC899B48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307" y="1741897"/>
            <a:ext cx="5068707" cy="38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49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0C71-32DF-88C6-4602-6661EE66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</a:t>
            </a:r>
            <a:endParaRPr lang="sk-S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143AB1-B430-D6F6-E58D-2B64C024F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45" y="1463743"/>
            <a:ext cx="4751833" cy="43100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40B5DD-2137-A7B0-020D-B9EAFEEB4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368" y="1380962"/>
            <a:ext cx="5820856" cy="447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7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0C71-32DF-88C6-4602-6661EE66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Výsledky</a:t>
            </a:r>
            <a:endParaRPr lang="sk-SK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54136D95-A8E6-C9FD-F405-629E358EB919}"/>
              </a:ext>
            </a:extLst>
          </p:cNvPr>
          <p:cNvSpPr txBox="1"/>
          <p:nvPr/>
        </p:nvSpPr>
        <p:spPr>
          <a:xfrm>
            <a:off x="842944" y="1760389"/>
            <a:ext cx="355336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k-SK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23 výstupov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k-SK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Denný zásah viac ako 2,5 milióna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k-SK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Celkový dosah vyše 10,3 milióna</a:t>
            </a:r>
            <a:endParaRPr lang="sk-SK" b="1" dirty="0">
              <a:solidFill>
                <a:srgbClr val="00206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k-SK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TV, SITA, online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302EF3-6D3B-109B-59FC-9006BE425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83" y="747772"/>
            <a:ext cx="3922750" cy="104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leráno - Home | Facebook">
            <a:extLst>
              <a:ext uri="{FF2B5EF4-FFF2-40B4-BE49-F238E27FC236}">
                <a16:creationId xmlns:a16="http://schemas.microsoft.com/office/drawing/2014/main" id="{CA1BD41A-2A07-1411-8DC4-D2B336A9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070" y="399726"/>
            <a:ext cx="1346984" cy="134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9D1CF5D-0C58-1A53-1C63-35C9F1509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701" y="2043721"/>
            <a:ext cx="1590563" cy="56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avda.sk vystupuje z Piana - Domáce - Správy - Pravda">
            <a:extLst>
              <a:ext uri="{FF2B5EF4-FFF2-40B4-BE49-F238E27FC236}">
                <a16:creationId xmlns:a16="http://schemas.microsoft.com/office/drawing/2014/main" id="{E9FDE33E-8699-0F6E-D38F-BACBE1791B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0" b="16947"/>
          <a:stretch/>
        </p:blipFill>
        <p:spPr bwMode="auto">
          <a:xfrm>
            <a:off x="8280554" y="1952119"/>
            <a:ext cx="2857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Nonline - YouTube">
            <a:extLst>
              <a:ext uri="{FF2B5EF4-FFF2-40B4-BE49-F238E27FC236}">
                <a16:creationId xmlns:a16="http://schemas.microsoft.com/office/drawing/2014/main" id="{23E03936-AF30-23A5-75F4-95B25CD2E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3" b="26047"/>
          <a:stretch/>
        </p:blipFill>
        <p:spPr bwMode="auto">
          <a:xfrm>
            <a:off x="4696142" y="2902338"/>
            <a:ext cx="2143125" cy="104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ebNoviny.sk - správy a aktuality">
            <a:extLst>
              <a:ext uri="{FF2B5EF4-FFF2-40B4-BE49-F238E27FC236}">
                <a16:creationId xmlns:a16="http://schemas.microsoft.com/office/drawing/2014/main" id="{9D55F3CE-A979-811A-6D19-C253577FC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60" y="2991030"/>
            <a:ext cx="3454596" cy="55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fresher.sk má nové logo — DeTePe [dtp]">
            <a:extLst>
              <a:ext uri="{FF2B5EF4-FFF2-40B4-BE49-F238E27FC236}">
                <a16:creationId xmlns:a16="http://schemas.microsoft.com/office/drawing/2014/main" id="{B8EC6756-124E-074C-F720-2ACF4D15E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595" y="4683155"/>
            <a:ext cx="3026927" cy="108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onTech.sk - Spravodajstvo o technológiach, elektromobilite, smartfónoch či  vesmíre a vede. FonTech.sk je najlepšie miesto pre všetkých nadšenov  inovácií.">
            <a:extLst>
              <a:ext uri="{FF2B5EF4-FFF2-40B4-BE49-F238E27FC236}">
                <a16:creationId xmlns:a16="http://schemas.microsoft.com/office/drawing/2014/main" id="{0C3D0CAC-EDBC-5020-DC6F-240FABF26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34" y="4858019"/>
            <a:ext cx="1317288" cy="131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Živé.sk - Home | Facebook">
            <a:extLst>
              <a:ext uri="{FF2B5EF4-FFF2-40B4-BE49-F238E27FC236}">
                <a16:creationId xmlns:a16="http://schemas.microsoft.com/office/drawing/2014/main" id="{4EE0C221-2637-B04C-5430-6DBA98161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6" b="20058"/>
          <a:stretch/>
        </p:blipFill>
        <p:spPr bwMode="auto">
          <a:xfrm>
            <a:off x="6717982" y="4057390"/>
            <a:ext cx="1552181" cy="95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Kontakt na redakciu | Dromedár.sk">
            <a:extLst>
              <a:ext uri="{FF2B5EF4-FFF2-40B4-BE49-F238E27FC236}">
                <a16:creationId xmlns:a16="http://schemas.microsoft.com/office/drawing/2014/main" id="{AC0AD8F9-8804-90F2-661C-963BE9B5C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873" y="3881843"/>
            <a:ext cx="1552181" cy="116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4282B4-164D-FFBF-600B-AAB86731118D}"/>
              </a:ext>
            </a:extLst>
          </p:cNvPr>
          <p:cNvSpPr txBox="1">
            <a:spLocks/>
          </p:cNvSpPr>
          <p:nvPr/>
        </p:nvSpPr>
        <p:spPr>
          <a:xfrm>
            <a:off x="842945" y="5705038"/>
            <a:ext cx="10689780" cy="7810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spc="-130" baseline="0">
                <a:gradFill flip="none" rotWithShape="1">
                  <a:gsLst>
                    <a:gs pos="0">
                      <a:srgbClr val="D91B5B"/>
                    </a:gs>
                    <a:gs pos="100000">
                      <a:srgbClr val="675DC6"/>
                    </a:gs>
                  </a:gsLst>
                  <a:lin ang="3960000" scaled="0"/>
                </a:gra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A to všetko s nulovým </a:t>
            </a:r>
            <a:r>
              <a:rPr lang="sk-SK" sz="3200" dirty="0" err="1">
                <a:latin typeface="Arial" panose="020B0604020202020204" pitchFamily="34" charset="0"/>
                <a:cs typeface="Arial" panose="020B0604020202020204" pitchFamily="34" charset="0"/>
              </a:rPr>
              <a:t>budgetom</a:t>
            </a:r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40274315"/>
      </p:ext>
    </p:extLst>
  </p:cSld>
  <p:clrMapOvr>
    <a:masterClrMapping/>
  </p:clrMapOvr>
</p:sld>
</file>

<file path=ppt/theme/theme1.xml><?xml version="1.0" encoding="utf-8"?>
<a:theme xmlns:a="http://schemas.openxmlformats.org/drawingml/2006/main" name="23_ColorGradient">
  <a:themeElements>
    <a:clrScheme name="Grayling 1">
      <a:dk1>
        <a:srgbClr val="0E284B"/>
      </a:dk1>
      <a:lt1>
        <a:srgbClr val="FFFFFF"/>
      </a:lt1>
      <a:dk2>
        <a:srgbClr val="D91B5B"/>
      </a:dk2>
      <a:lt2>
        <a:srgbClr val="0E284B"/>
      </a:lt2>
      <a:accent1>
        <a:srgbClr val="00A1DF"/>
      </a:accent1>
      <a:accent2>
        <a:srgbClr val="1E988A"/>
      </a:accent2>
      <a:accent3>
        <a:srgbClr val="F5C300"/>
      </a:accent3>
      <a:accent4>
        <a:srgbClr val="873299"/>
      </a:accent4>
      <a:accent5>
        <a:srgbClr val="FF8671"/>
      </a:accent5>
      <a:accent6>
        <a:srgbClr val="497628"/>
      </a:accent6>
      <a:hlink>
        <a:srgbClr val="D5D755"/>
      </a:hlink>
      <a:folHlink>
        <a:srgbClr val="675DC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smtClean="0">
            <a:ln>
              <a:noFill/>
            </a:ln>
            <a:solidFill>
              <a:srgbClr val="FFFFFF"/>
            </a:solidFill>
            <a:effectLst/>
            <a:uFillTx/>
            <a:latin typeface="Century Gothic" panose="020B0502020202020204" pitchFamily="34" charset="0"/>
            <a:sym typeface="Graphik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Grayling 1">
      <a:dk1>
        <a:srgbClr val="0E284B"/>
      </a:dk1>
      <a:lt1>
        <a:srgbClr val="FFFFFF"/>
      </a:lt1>
      <a:dk2>
        <a:srgbClr val="D91B5B"/>
      </a:dk2>
      <a:lt2>
        <a:srgbClr val="0E284B"/>
      </a:lt2>
      <a:accent1>
        <a:srgbClr val="00A1DF"/>
      </a:accent1>
      <a:accent2>
        <a:srgbClr val="1E988A"/>
      </a:accent2>
      <a:accent3>
        <a:srgbClr val="F5C300"/>
      </a:accent3>
      <a:accent4>
        <a:srgbClr val="873299"/>
      </a:accent4>
      <a:accent5>
        <a:srgbClr val="FF8671"/>
      </a:accent5>
      <a:accent6>
        <a:srgbClr val="497628"/>
      </a:accent6>
      <a:hlink>
        <a:srgbClr val="D5D755"/>
      </a:hlink>
      <a:folHlink>
        <a:srgbClr val="675DC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rgbClr val="0E294B"/>
            </a:solidFill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4_ColorGradient">
  <a:themeElements>
    <a:clrScheme name="22_ColorGradient">
      <a:dk1>
        <a:srgbClr val="D000FF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Grayling 1">
      <a:dk1>
        <a:srgbClr val="0E284B"/>
      </a:dk1>
      <a:lt1>
        <a:srgbClr val="FFFFFF"/>
      </a:lt1>
      <a:dk2>
        <a:srgbClr val="D91B5B"/>
      </a:dk2>
      <a:lt2>
        <a:srgbClr val="0E284B"/>
      </a:lt2>
      <a:accent1>
        <a:srgbClr val="00A1DF"/>
      </a:accent1>
      <a:accent2>
        <a:srgbClr val="1E988A"/>
      </a:accent2>
      <a:accent3>
        <a:srgbClr val="F5C300"/>
      </a:accent3>
      <a:accent4>
        <a:srgbClr val="873299"/>
      </a:accent4>
      <a:accent5>
        <a:srgbClr val="FF8671"/>
      </a:accent5>
      <a:accent6>
        <a:srgbClr val="497628"/>
      </a:accent6>
      <a:hlink>
        <a:srgbClr val="D5D755"/>
      </a:hlink>
      <a:folHlink>
        <a:srgbClr val="675DC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2_ColorGradient">
  <a:themeElements>
    <a:clrScheme name="22_ColorGradien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D4012C0569448A22A38D668E585B0" ma:contentTypeVersion="16" ma:contentTypeDescription="Create a new document." ma:contentTypeScope="" ma:versionID="3ed830dc0404cb932a34c2cab12fb9cf">
  <xsd:schema xmlns:xsd="http://www.w3.org/2001/XMLSchema" xmlns:xs="http://www.w3.org/2001/XMLSchema" xmlns:p="http://schemas.microsoft.com/office/2006/metadata/properties" xmlns:ns1="http://schemas.microsoft.com/sharepoint/v3" xmlns:ns2="5713e581-8a9c-404a-a861-f9a053ef59c0" xmlns:ns3="http://schemas.microsoft.com/sharepoint/v3/fields" xmlns:ns4="6ed2c55b-cb92-4d53-b765-cfad878bcf6a" targetNamespace="http://schemas.microsoft.com/office/2006/metadata/properties" ma:root="true" ma:fieldsID="1389611111e5a77518ba6cc20d2be75d" ns1:_="" ns2:_="" ns3:_="" ns4:_="">
    <xsd:import namespace="http://schemas.microsoft.com/sharepoint/v3"/>
    <xsd:import namespace="5713e581-8a9c-404a-a861-f9a053ef59c0"/>
    <xsd:import namespace="http://schemas.microsoft.com/sharepoint/v3/fields"/>
    <xsd:import namespace="6ed2c55b-cb92-4d53-b765-cfad878bcf6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Format" minOccurs="0"/>
                <xsd:element ref="ns3:_ResourceType" minOccurs="0"/>
                <xsd:element ref="ns1:RoutingRuleDescription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2" nillable="true" ma:displayName="Description" ma:description="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3e581-8a9c-404a-a861-f9a053ef59c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Format" ma:index="10" nillable="true" ma:displayName="Format" ma:description="Media-type, file format or dimensions" ma:internalName="_Format">
      <xsd:simpleType>
        <xsd:restriction base="dms:Text"/>
      </xsd:simpleType>
    </xsd:element>
    <xsd:element name="_ResourceType" ma:index="11" nillable="true" ma:displayName="Resource" ma:description="A set of categories, functions, genres or aggregation levels" ma:internalName="_ResourceTyp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d2c55b-cb92-4d53-b765-cfad878bcf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ormat xmlns="http://schemas.microsoft.com/sharepoint/v3/fields" xsi:nil="true"/>
    <RoutingRuleDescription xmlns="http://schemas.microsoft.com/sharepoint/v3" xsi:nil="true"/>
    <_ResourceType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FFF1965B-23EB-4C14-A96A-EE8CBEE76C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3A51D1-74D0-42EC-9F2E-4C92B5FF5B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713e581-8a9c-404a-a861-f9a053ef59c0"/>
    <ds:schemaRef ds:uri="http://schemas.microsoft.com/sharepoint/v3/fields"/>
    <ds:schemaRef ds:uri="6ed2c55b-cb92-4d53-b765-cfad878bcf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26C394-CAB9-489A-8D52-996F19AC0B5B}">
  <ds:schemaRefs>
    <ds:schemaRef ds:uri="http://schemas.microsoft.com/office/2006/documentManagement/types"/>
    <ds:schemaRef ds:uri="5713e581-8a9c-404a-a861-f9a053ef59c0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sharepoint/v3"/>
    <ds:schemaRef ds:uri="http://purl.org/dc/dcmitype/"/>
    <ds:schemaRef ds:uri="http://schemas.microsoft.com/office/infopath/2007/PartnerControls"/>
    <ds:schemaRef ds:uri="http://purl.org/dc/terms/"/>
    <ds:schemaRef ds:uri="6ed2c55b-cb92-4d53-b765-cfad878bcf6a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50</Words>
  <Application>Microsoft Office PowerPoint</Application>
  <PresentationFormat>Širokouhlá</PresentationFormat>
  <Paragraphs>14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4</vt:i4>
      </vt:variant>
      <vt:variant>
        <vt:lpstr>Nadpisy snímok</vt:lpstr>
      </vt:variant>
      <vt:variant>
        <vt:i4>7</vt:i4>
      </vt:variant>
    </vt:vector>
  </HeadingPairs>
  <TitlesOfParts>
    <vt:vector size="18" baseType="lpstr">
      <vt:lpstr>Arial</vt:lpstr>
      <vt:lpstr>Baskerville</vt:lpstr>
      <vt:lpstr>Century Gothic</vt:lpstr>
      <vt:lpstr>Graphik</vt:lpstr>
      <vt:lpstr>Graphik Medium</vt:lpstr>
      <vt:lpstr>Helvetica Neue</vt:lpstr>
      <vt:lpstr>Symbol</vt:lpstr>
      <vt:lpstr>23_ColorGradient</vt:lpstr>
      <vt:lpstr>Custom Design</vt:lpstr>
      <vt:lpstr>24_ColorGradient</vt:lpstr>
      <vt:lpstr>1_Custom Design</vt:lpstr>
      <vt:lpstr>15. výročie Street View  TOP mediálne výstupy </vt:lpstr>
      <vt:lpstr>Televízia</vt:lpstr>
      <vt:lpstr>Online</vt:lpstr>
      <vt:lpstr>Online</vt:lpstr>
      <vt:lpstr>Online</vt:lpstr>
      <vt:lpstr>Online</vt:lpstr>
      <vt:lpstr>Výsledky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Grayling</dc:title>
  <dc:creator>Nathan Kemp</dc:creator>
  <cp:lastModifiedBy>Dasa Paulickova</cp:lastModifiedBy>
  <cp:revision>25</cp:revision>
  <dcterms:modified xsi:type="dcterms:W3CDTF">2023-02-21T13:18:02Z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0x0101002A9D4012C0569448A22A38D668E585B0</vt:lpwstr>
  </property>
</Properties>
</file>