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OA3c2Db19UaMm6zJWTwNE3iQu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/ tmavý" showMasterSp="0">
  <p:cSld name="Úvodní snímek / tmavý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714238">
            <a:off x="9052919" y="3031911"/>
            <a:ext cx="2520314" cy="297026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>
            <p:ph type="ctrTitle"/>
          </p:nvPr>
        </p:nvSpPr>
        <p:spPr>
          <a:xfrm>
            <a:off x="622299" y="1828063"/>
            <a:ext cx="5965445" cy="91409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  <a:defRPr b="1" sz="6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623888" y="2929353"/>
            <a:ext cx="47685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06512" y="3882618"/>
            <a:ext cx="1466400" cy="1562943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/>
          <p:nvPr>
            <p:ph idx="2" type="body"/>
          </p:nvPr>
        </p:nvSpPr>
        <p:spPr>
          <a:xfrm>
            <a:off x="622300" y="5638782"/>
            <a:ext cx="54435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>
                <a:solidFill>
                  <a:schemeClr val="lt1"/>
                </a:solidFill>
              </a:defRPr>
            </a:lvl1pPr>
            <a:lvl2pPr indent="-355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622300" y="-11150"/>
            <a:ext cx="11187900" cy="27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Abel"/>
              <a:buNone/>
            </a:pPr>
            <a:br>
              <a:rPr lang="sk-SK"/>
            </a:br>
            <a:r>
              <a:rPr lang="sk-SK"/>
              <a:t>Kofola </a:t>
            </a:r>
            <a:r>
              <a:rPr lang="sk-SK">
                <a:solidFill>
                  <a:schemeClr val="accent2"/>
                </a:solidFill>
              </a:rPr>
              <a:t>Vodozádržné opatrenia </a:t>
            </a:r>
            <a:br>
              <a:rPr lang="sk-SK">
                <a:solidFill>
                  <a:schemeClr val="accent2"/>
                </a:solidFill>
              </a:rPr>
            </a:br>
            <a:r>
              <a:rPr lang="sk-SK">
                <a:solidFill>
                  <a:schemeClr val="accent2"/>
                </a:solidFill>
              </a:rPr>
              <a:t>Rajecká dolina</a:t>
            </a:r>
            <a:endParaRPr/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623888" y="2929353"/>
            <a:ext cx="47685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sk-SK"/>
              <a:t>Corporate Communication</a:t>
            </a:r>
            <a:endParaRPr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0332" y="3746981"/>
            <a:ext cx="2134146" cy="759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2023-02-17T19:33:16Z</dcterms:created>
  <dc:creator>Katarina Remias</dc:creator>
</cp:coreProperties>
</file>