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638" r:id="rId3"/>
    <p:sldId id="640" r:id="rId4"/>
    <p:sldId id="643" r:id="rId5"/>
    <p:sldId id="642" r:id="rId6"/>
    <p:sldId id="644" r:id="rId7"/>
    <p:sldId id="645" r:id="rId8"/>
    <p:sldId id="646" r:id="rId9"/>
    <p:sldId id="649" r:id="rId10"/>
    <p:sldId id="268" r:id="rId11"/>
  </p:sldIdLst>
  <p:sldSz cx="12192000" cy="6858000"/>
  <p:notesSz cx="6858000" cy="9144000"/>
  <p:embeddedFontLst>
    <p:embeddedFont>
      <p:font typeface="Abel" panose="02000506030000020004" pitchFamily="2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72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jjUAIh3UuMIsm5gXPqwtKtjYty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16" y="84"/>
      </p:cViewPr>
      <p:guideLst>
        <p:guide orient="horz" pos="1026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" name="Google Shape;8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68892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9021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0885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3007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609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0885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5896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3007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 / tmavý">
  <p:cSld name="Úvodní snímek / tmavý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14238">
            <a:off x="9052919" y="3031911"/>
            <a:ext cx="2520314" cy="297026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1"/>
          <p:cNvSpPr txBox="1">
            <a:spLocks noGrp="1"/>
          </p:cNvSpPr>
          <p:nvPr>
            <p:ph type="ctrTitle"/>
          </p:nvPr>
        </p:nvSpPr>
        <p:spPr>
          <a:xfrm>
            <a:off x="622299" y="1828063"/>
            <a:ext cx="5965445" cy="91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Abel"/>
              <a:buNone/>
              <a:defRPr sz="6600" b="1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subTitle" idx="1"/>
          </p:nvPr>
        </p:nvSpPr>
        <p:spPr>
          <a:xfrm>
            <a:off x="623888" y="2929353"/>
            <a:ext cx="4768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2" name="Google Shape;2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06512" y="3882618"/>
            <a:ext cx="1466400" cy="156294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1"/>
          <p:cNvSpPr txBox="1">
            <a:spLocks noGrp="1"/>
          </p:cNvSpPr>
          <p:nvPr>
            <p:ph type="body" idx="2"/>
          </p:nvPr>
        </p:nvSpPr>
        <p:spPr>
          <a:xfrm>
            <a:off x="622300" y="5638782"/>
            <a:ext cx="54435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>
  <p:cSld name="Nadpis a obsah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3"/>
          <p:cNvSpPr txBox="1">
            <a:spLocks noGrp="1"/>
          </p:cNvSpPr>
          <p:nvPr>
            <p:ph type="body" idx="1"/>
          </p:nvPr>
        </p:nvSpPr>
        <p:spPr>
          <a:xfrm>
            <a:off x="623888" y="1628775"/>
            <a:ext cx="10944225" cy="481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3"/>
          <p:cNvSpPr txBox="1">
            <a:spLocks noGrp="1"/>
          </p:cNvSpPr>
          <p:nvPr>
            <p:ph type="dt" idx="10"/>
          </p:nvPr>
        </p:nvSpPr>
        <p:spPr>
          <a:xfrm>
            <a:off x="636587" y="6581775"/>
            <a:ext cx="904081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3"/>
          <p:cNvSpPr txBox="1">
            <a:spLocks noGrp="1"/>
          </p:cNvSpPr>
          <p:nvPr>
            <p:ph type="ftr" idx="11"/>
          </p:nvPr>
        </p:nvSpPr>
        <p:spPr>
          <a:xfrm>
            <a:off x="1590675" y="6581775"/>
            <a:ext cx="9144000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3"/>
          <p:cNvSpPr txBox="1">
            <a:spLocks noGrp="1"/>
          </p:cNvSpPr>
          <p:nvPr>
            <p:ph type="sldNum" idx="12"/>
          </p:nvPr>
        </p:nvSpPr>
        <p:spPr>
          <a:xfrm>
            <a:off x="10934699" y="6581775"/>
            <a:ext cx="620711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9" name="Google Shape;29;p43"/>
          <p:cNvSpPr txBox="1">
            <a:spLocks noGrp="1"/>
          </p:cNvSpPr>
          <p:nvPr>
            <p:ph type="title"/>
          </p:nvPr>
        </p:nvSpPr>
        <p:spPr>
          <a:xfrm>
            <a:off x="569126" y="558778"/>
            <a:ext cx="10998986" cy="80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>
  <p:cSld name="Dva obsah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5"/>
          <p:cNvSpPr txBox="1">
            <a:spLocks noGrp="1"/>
          </p:cNvSpPr>
          <p:nvPr>
            <p:ph type="body" idx="1"/>
          </p:nvPr>
        </p:nvSpPr>
        <p:spPr>
          <a:xfrm>
            <a:off x="636588" y="1638300"/>
            <a:ext cx="5392154" cy="453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5"/>
          <p:cNvSpPr txBox="1">
            <a:spLocks noGrp="1"/>
          </p:cNvSpPr>
          <p:nvPr>
            <p:ph type="body" idx="2"/>
          </p:nvPr>
        </p:nvSpPr>
        <p:spPr>
          <a:xfrm>
            <a:off x="6163256" y="1638300"/>
            <a:ext cx="5392154" cy="4538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5"/>
          <p:cNvSpPr txBox="1">
            <a:spLocks noGrp="1"/>
          </p:cNvSpPr>
          <p:nvPr>
            <p:ph type="dt" idx="10"/>
          </p:nvPr>
        </p:nvSpPr>
        <p:spPr>
          <a:xfrm>
            <a:off x="636587" y="6581775"/>
            <a:ext cx="904081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5"/>
          <p:cNvSpPr txBox="1">
            <a:spLocks noGrp="1"/>
          </p:cNvSpPr>
          <p:nvPr>
            <p:ph type="ftr" idx="11"/>
          </p:nvPr>
        </p:nvSpPr>
        <p:spPr>
          <a:xfrm>
            <a:off x="1590675" y="6581775"/>
            <a:ext cx="9144000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5"/>
          <p:cNvSpPr txBox="1">
            <a:spLocks noGrp="1"/>
          </p:cNvSpPr>
          <p:nvPr>
            <p:ph type="sldNum" idx="12"/>
          </p:nvPr>
        </p:nvSpPr>
        <p:spPr>
          <a:xfrm>
            <a:off x="10934699" y="6581775"/>
            <a:ext cx="620711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6" name="Google Shape;36;p55"/>
          <p:cNvSpPr txBox="1">
            <a:spLocks noGrp="1"/>
          </p:cNvSpPr>
          <p:nvPr>
            <p:ph type="title"/>
          </p:nvPr>
        </p:nvSpPr>
        <p:spPr>
          <a:xfrm>
            <a:off x="569126" y="558778"/>
            <a:ext cx="10998986" cy="80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uze nadpis">
  <p:cSld name="Pouze nadpi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0"/>
          <p:cNvSpPr txBox="1">
            <a:spLocks noGrp="1"/>
          </p:cNvSpPr>
          <p:nvPr>
            <p:ph type="dt" idx="10"/>
          </p:nvPr>
        </p:nvSpPr>
        <p:spPr>
          <a:xfrm>
            <a:off x="636587" y="6581775"/>
            <a:ext cx="904081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0"/>
          <p:cNvSpPr txBox="1">
            <a:spLocks noGrp="1"/>
          </p:cNvSpPr>
          <p:nvPr>
            <p:ph type="ftr" idx="11"/>
          </p:nvPr>
        </p:nvSpPr>
        <p:spPr>
          <a:xfrm>
            <a:off x="1590675" y="6581775"/>
            <a:ext cx="9144000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0"/>
          <p:cNvSpPr txBox="1">
            <a:spLocks noGrp="1"/>
          </p:cNvSpPr>
          <p:nvPr>
            <p:ph type="sldNum" idx="12"/>
          </p:nvPr>
        </p:nvSpPr>
        <p:spPr>
          <a:xfrm>
            <a:off x="10934699" y="6581775"/>
            <a:ext cx="620711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1" name="Google Shape;41;p60"/>
          <p:cNvSpPr txBox="1">
            <a:spLocks noGrp="1"/>
          </p:cNvSpPr>
          <p:nvPr>
            <p:ph type="title"/>
          </p:nvPr>
        </p:nvSpPr>
        <p:spPr>
          <a:xfrm>
            <a:off x="569126" y="558778"/>
            <a:ext cx="10998986" cy="80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9"/>
          <p:cNvSpPr txBox="1">
            <a:spLocks noGrp="1"/>
          </p:cNvSpPr>
          <p:nvPr>
            <p:ph type="title"/>
          </p:nvPr>
        </p:nvSpPr>
        <p:spPr>
          <a:xfrm>
            <a:off x="569126" y="558778"/>
            <a:ext cx="10998986" cy="803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Abel"/>
              <a:buNone/>
              <a:defRPr sz="5800" b="1" i="0" u="none" strike="noStrike" cap="none">
                <a:solidFill>
                  <a:schemeClr val="dk2"/>
                </a:solidFill>
                <a:latin typeface="Abel"/>
                <a:ea typeface="Abel"/>
                <a:cs typeface="Abel"/>
                <a:sym typeface="A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9"/>
          <p:cNvSpPr txBox="1">
            <a:spLocks noGrp="1"/>
          </p:cNvSpPr>
          <p:nvPr>
            <p:ph type="body" idx="1"/>
          </p:nvPr>
        </p:nvSpPr>
        <p:spPr>
          <a:xfrm>
            <a:off x="623888" y="1628775"/>
            <a:ext cx="10944225" cy="481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9"/>
          <p:cNvSpPr txBox="1">
            <a:spLocks noGrp="1"/>
          </p:cNvSpPr>
          <p:nvPr>
            <p:ph type="dt" idx="10"/>
          </p:nvPr>
        </p:nvSpPr>
        <p:spPr>
          <a:xfrm>
            <a:off x="636587" y="6581775"/>
            <a:ext cx="904081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9"/>
          <p:cNvSpPr txBox="1">
            <a:spLocks noGrp="1"/>
          </p:cNvSpPr>
          <p:nvPr>
            <p:ph type="ftr" idx="11"/>
          </p:nvPr>
        </p:nvSpPr>
        <p:spPr>
          <a:xfrm>
            <a:off x="1590675" y="6581775"/>
            <a:ext cx="9144000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9"/>
          <p:cNvSpPr txBox="1">
            <a:spLocks noGrp="1"/>
          </p:cNvSpPr>
          <p:nvPr>
            <p:ph type="sldNum" idx="12"/>
          </p:nvPr>
        </p:nvSpPr>
        <p:spPr>
          <a:xfrm>
            <a:off x="10934699" y="6581775"/>
            <a:ext cx="620711" cy="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45700" rIns="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5" name="Google Shape;15;p39"/>
          <p:cNvSpPr/>
          <p:nvPr/>
        </p:nvSpPr>
        <p:spPr>
          <a:xfrm>
            <a:off x="621901" y="1428750"/>
            <a:ext cx="10944000" cy="22225"/>
          </a:xfrm>
          <a:custGeom>
            <a:avLst/>
            <a:gdLst/>
            <a:ahLst/>
            <a:cxnLst/>
            <a:rect l="l" t="t" r="r" b="b"/>
            <a:pathLst>
              <a:path w="6876" h="14" extrusionOk="0">
                <a:moveTo>
                  <a:pt x="137" y="12"/>
                </a:moveTo>
                <a:cubicBezTo>
                  <a:pt x="157" y="12"/>
                  <a:pt x="220" y="12"/>
                  <a:pt x="237" y="12"/>
                </a:cubicBezTo>
                <a:cubicBezTo>
                  <a:pt x="359" y="10"/>
                  <a:pt x="359" y="10"/>
                  <a:pt x="359" y="10"/>
                </a:cubicBezTo>
                <a:cubicBezTo>
                  <a:pt x="382" y="9"/>
                  <a:pt x="449" y="11"/>
                  <a:pt x="478" y="10"/>
                </a:cubicBezTo>
                <a:cubicBezTo>
                  <a:pt x="504" y="10"/>
                  <a:pt x="683" y="10"/>
                  <a:pt x="703" y="11"/>
                </a:cubicBezTo>
                <a:cubicBezTo>
                  <a:pt x="721" y="11"/>
                  <a:pt x="777" y="10"/>
                  <a:pt x="801" y="10"/>
                </a:cubicBezTo>
                <a:cubicBezTo>
                  <a:pt x="804" y="10"/>
                  <a:pt x="804" y="10"/>
                  <a:pt x="804" y="10"/>
                </a:cubicBezTo>
                <a:cubicBezTo>
                  <a:pt x="813" y="10"/>
                  <a:pt x="822" y="10"/>
                  <a:pt x="830" y="10"/>
                </a:cubicBezTo>
                <a:cubicBezTo>
                  <a:pt x="841" y="10"/>
                  <a:pt x="851" y="10"/>
                  <a:pt x="861" y="10"/>
                </a:cubicBezTo>
                <a:cubicBezTo>
                  <a:pt x="875" y="10"/>
                  <a:pt x="888" y="10"/>
                  <a:pt x="902" y="10"/>
                </a:cubicBezTo>
                <a:cubicBezTo>
                  <a:pt x="919" y="10"/>
                  <a:pt x="937" y="10"/>
                  <a:pt x="954" y="10"/>
                </a:cubicBezTo>
                <a:cubicBezTo>
                  <a:pt x="977" y="10"/>
                  <a:pt x="999" y="10"/>
                  <a:pt x="1022" y="10"/>
                </a:cubicBezTo>
                <a:cubicBezTo>
                  <a:pt x="1050" y="10"/>
                  <a:pt x="1078" y="10"/>
                  <a:pt x="1106" y="10"/>
                </a:cubicBezTo>
                <a:cubicBezTo>
                  <a:pt x="1139" y="10"/>
                  <a:pt x="1173" y="10"/>
                  <a:pt x="1206" y="10"/>
                </a:cubicBezTo>
                <a:cubicBezTo>
                  <a:pt x="1245" y="10"/>
                  <a:pt x="1283" y="10"/>
                  <a:pt x="1322" y="10"/>
                </a:cubicBezTo>
                <a:cubicBezTo>
                  <a:pt x="1365" y="10"/>
                  <a:pt x="1408" y="10"/>
                  <a:pt x="1451" y="10"/>
                </a:cubicBezTo>
                <a:cubicBezTo>
                  <a:pt x="1499" y="10"/>
                  <a:pt x="1546" y="10"/>
                  <a:pt x="1593" y="10"/>
                </a:cubicBezTo>
                <a:cubicBezTo>
                  <a:pt x="1644" y="10"/>
                  <a:pt x="1691" y="9"/>
                  <a:pt x="1742" y="9"/>
                </a:cubicBezTo>
                <a:cubicBezTo>
                  <a:pt x="1795" y="9"/>
                  <a:pt x="1853" y="10"/>
                  <a:pt x="1906" y="10"/>
                </a:cubicBezTo>
                <a:cubicBezTo>
                  <a:pt x="1962" y="10"/>
                  <a:pt x="2018" y="10"/>
                  <a:pt x="2075" y="10"/>
                </a:cubicBezTo>
                <a:cubicBezTo>
                  <a:pt x="2133" y="10"/>
                  <a:pt x="2191" y="10"/>
                  <a:pt x="2250" y="10"/>
                </a:cubicBezTo>
                <a:cubicBezTo>
                  <a:pt x="2310" y="10"/>
                  <a:pt x="2370" y="10"/>
                  <a:pt x="2430" y="10"/>
                </a:cubicBezTo>
                <a:cubicBezTo>
                  <a:pt x="2493" y="10"/>
                  <a:pt x="2555" y="10"/>
                  <a:pt x="2617" y="10"/>
                </a:cubicBezTo>
                <a:cubicBezTo>
                  <a:pt x="2680" y="10"/>
                  <a:pt x="2743" y="14"/>
                  <a:pt x="2807" y="14"/>
                </a:cubicBezTo>
                <a:cubicBezTo>
                  <a:pt x="2872" y="14"/>
                  <a:pt x="2938" y="11"/>
                  <a:pt x="3003" y="11"/>
                </a:cubicBezTo>
                <a:cubicBezTo>
                  <a:pt x="3069" y="11"/>
                  <a:pt x="3136" y="11"/>
                  <a:pt x="3202" y="11"/>
                </a:cubicBezTo>
                <a:cubicBezTo>
                  <a:pt x="3269" y="11"/>
                  <a:pt x="3336" y="11"/>
                  <a:pt x="3402" y="11"/>
                </a:cubicBezTo>
                <a:cubicBezTo>
                  <a:pt x="3468" y="11"/>
                  <a:pt x="3533" y="11"/>
                  <a:pt x="3598" y="11"/>
                </a:cubicBezTo>
                <a:cubicBezTo>
                  <a:pt x="3615" y="11"/>
                  <a:pt x="3633" y="12"/>
                  <a:pt x="3650" y="12"/>
                </a:cubicBezTo>
                <a:cubicBezTo>
                  <a:pt x="3732" y="12"/>
                  <a:pt x="3814" y="11"/>
                  <a:pt x="3895" y="11"/>
                </a:cubicBezTo>
                <a:cubicBezTo>
                  <a:pt x="3977" y="11"/>
                  <a:pt x="4058" y="11"/>
                  <a:pt x="4139" y="11"/>
                </a:cubicBezTo>
                <a:cubicBezTo>
                  <a:pt x="4202" y="11"/>
                  <a:pt x="4265" y="11"/>
                  <a:pt x="4329" y="11"/>
                </a:cubicBezTo>
                <a:cubicBezTo>
                  <a:pt x="4391" y="11"/>
                  <a:pt x="4453" y="11"/>
                  <a:pt x="4515" y="11"/>
                </a:cubicBezTo>
                <a:cubicBezTo>
                  <a:pt x="4550" y="11"/>
                  <a:pt x="4585" y="11"/>
                  <a:pt x="4621" y="11"/>
                </a:cubicBezTo>
                <a:cubicBezTo>
                  <a:pt x="4702" y="11"/>
                  <a:pt x="4784" y="11"/>
                  <a:pt x="4865" y="11"/>
                </a:cubicBezTo>
                <a:cubicBezTo>
                  <a:pt x="4947" y="11"/>
                  <a:pt x="5029" y="11"/>
                  <a:pt x="5110" y="11"/>
                </a:cubicBezTo>
                <a:cubicBezTo>
                  <a:pt x="5192" y="11"/>
                  <a:pt x="5274" y="11"/>
                  <a:pt x="5355" y="11"/>
                </a:cubicBezTo>
                <a:cubicBezTo>
                  <a:pt x="5437" y="11"/>
                  <a:pt x="5519" y="11"/>
                  <a:pt x="5601" y="11"/>
                </a:cubicBezTo>
                <a:cubicBezTo>
                  <a:pt x="5682" y="11"/>
                  <a:pt x="5764" y="11"/>
                  <a:pt x="5846" y="11"/>
                </a:cubicBezTo>
                <a:cubicBezTo>
                  <a:pt x="5927" y="11"/>
                  <a:pt x="6008" y="11"/>
                  <a:pt x="6090" y="12"/>
                </a:cubicBezTo>
                <a:cubicBezTo>
                  <a:pt x="6172" y="12"/>
                  <a:pt x="6253" y="11"/>
                  <a:pt x="6335" y="11"/>
                </a:cubicBezTo>
                <a:cubicBezTo>
                  <a:pt x="6417" y="10"/>
                  <a:pt x="6499" y="11"/>
                  <a:pt x="6581" y="11"/>
                </a:cubicBezTo>
                <a:cubicBezTo>
                  <a:pt x="6662" y="11"/>
                  <a:pt x="6743" y="7"/>
                  <a:pt x="6824" y="9"/>
                </a:cubicBezTo>
                <a:cubicBezTo>
                  <a:pt x="6841" y="10"/>
                  <a:pt x="6860" y="13"/>
                  <a:pt x="6876" y="8"/>
                </a:cubicBezTo>
                <a:cubicBezTo>
                  <a:pt x="6838" y="0"/>
                  <a:pt x="6798" y="7"/>
                  <a:pt x="6760" y="7"/>
                </a:cubicBezTo>
                <a:cubicBezTo>
                  <a:pt x="6719" y="7"/>
                  <a:pt x="6678" y="7"/>
                  <a:pt x="6637" y="7"/>
                </a:cubicBezTo>
                <a:cubicBezTo>
                  <a:pt x="6555" y="7"/>
                  <a:pt x="6473" y="7"/>
                  <a:pt x="6391" y="8"/>
                </a:cubicBezTo>
                <a:cubicBezTo>
                  <a:pt x="6308" y="9"/>
                  <a:pt x="6226" y="7"/>
                  <a:pt x="6143" y="7"/>
                </a:cubicBezTo>
                <a:cubicBezTo>
                  <a:pt x="6062" y="8"/>
                  <a:pt x="5980" y="7"/>
                  <a:pt x="5898" y="7"/>
                </a:cubicBezTo>
                <a:cubicBezTo>
                  <a:pt x="5816" y="8"/>
                  <a:pt x="5734" y="9"/>
                  <a:pt x="5652" y="8"/>
                </a:cubicBezTo>
                <a:cubicBezTo>
                  <a:pt x="5570" y="7"/>
                  <a:pt x="5488" y="7"/>
                  <a:pt x="5406" y="7"/>
                </a:cubicBezTo>
                <a:cubicBezTo>
                  <a:pt x="5323" y="7"/>
                  <a:pt x="5257" y="6"/>
                  <a:pt x="5175" y="6"/>
                </a:cubicBezTo>
                <a:cubicBezTo>
                  <a:pt x="5092" y="6"/>
                  <a:pt x="4994" y="7"/>
                  <a:pt x="4912" y="7"/>
                </a:cubicBezTo>
                <a:cubicBezTo>
                  <a:pt x="4830" y="7"/>
                  <a:pt x="4748" y="7"/>
                  <a:pt x="4666" y="7"/>
                </a:cubicBezTo>
                <a:cubicBezTo>
                  <a:pt x="4584" y="7"/>
                  <a:pt x="4502" y="7"/>
                  <a:pt x="4420" y="7"/>
                </a:cubicBezTo>
                <a:cubicBezTo>
                  <a:pt x="4390" y="7"/>
                  <a:pt x="4360" y="7"/>
                  <a:pt x="4330" y="7"/>
                </a:cubicBezTo>
                <a:cubicBezTo>
                  <a:pt x="4317" y="7"/>
                  <a:pt x="4303" y="7"/>
                  <a:pt x="4290" y="7"/>
                </a:cubicBezTo>
                <a:cubicBezTo>
                  <a:pt x="4276" y="7"/>
                  <a:pt x="4263" y="7"/>
                  <a:pt x="4249" y="7"/>
                </a:cubicBezTo>
                <a:cubicBezTo>
                  <a:pt x="4236" y="7"/>
                  <a:pt x="4223" y="7"/>
                  <a:pt x="4209" y="7"/>
                </a:cubicBezTo>
                <a:cubicBezTo>
                  <a:pt x="4196" y="7"/>
                  <a:pt x="4182" y="7"/>
                  <a:pt x="4169" y="7"/>
                </a:cubicBezTo>
                <a:cubicBezTo>
                  <a:pt x="4155" y="7"/>
                  <a:pt x="4141" y="7"/>
                  <a:pt x="4128" y="7"/>
                </a:cubicBezTo>
                <a:cubicBezTo>
                  <a:pt x="4114" y="7"/>
                  <a:pt x="4101" y="7"/>
                  <a:pt x="4087" y="7"/>
                </a:cubicBezTo>
                <a:cubicBezTo>
                  <a:pt x="4074" y="7"/>
                  <a:pt x="4060" y="7"/>
                  <a:pt x="4047" y="7"/>
                </a:cubicBezTo>
                <a:cubicBezTo>
                  <a:pt x="4033" y="7"/>
                  <a:pt x="4020" y="7"/>
                  <a:pt x="4006" y="7"/>
                </a:cubicBezTo>
                <a:cubicBezTo>
                  <a:pt x="3992" y="7"/>
                  <a:pt x="3979" y="7"/>
                  <a:pt x="3965" y="7"/>
                </a:cubicBezTo>
                <a:cubicBezTo>
                  <a:pt x="3952" y="7"/>
                  <a:pt x="3938" y="7"/>
                  <a:pt x="3925" y="7"/>
                </a:cubicBezTo>
                <a:cubicBezTo>
                  <a:pt x="3911" y="7"/>
                  <a:pt x="3897" y="7"/>
                  <a:pt x="3884" y="7"/>
                </a:cubicBezTo>
                <a:cubicBezTo>
                  <a:pt x="3870" y="7"/>
                  <a:pt x="3857" y="7"/>
                  <a:pt x="3843" y="7"/>
                </a:cubicBezTo>
                <a:cubicBezTo>
                  <a:pt x="3830" y="7"/>
                  <a:pt x="3816" y="7"/>
                  <a:pt x="3802" y="7"/>
                </a:cubicBezTo>
                <a:cubicBezTo>
                  <a:pt x="3789" y="7"/>
                  <a:pt x="3775" y="7"/>
                  <a:pt x="3762" y="7"/>
                </a:cubicBezTo>
                <a:cubicBezTo>
                  <a:pt x="3748" y="7"/>
                  <a:pt x="3734" y="7"/>
                  <a:pt x="3721" y="7"/>
                </a:cubicBezTo>
                <a:cubicBezTo>
                  <a:pt x="3707" y="7"/>
                  <a:pt x="3694" y="7"/>
                  <a:pt x="3680" y="7"/>
                </a:cubicBezTo>
                <a:cubicBezTo>
                  <a:pt x="3667" y="7"/>
                  <a:pt x="3653" y="7"/>
                  <a:pt x="3639" y="7"/>
                </a:cubicBezTo>
                <a:cubicBezTo>
                  <a:pt x="3626" y="7"/>
                  <a:pt x="3612" y="7"/>
                  <a:pt x="3599" y="7"/>
                </a:cubicBezTo>
                <a:cubicBezTo>
                  <a:pt x="3585" y="7"/>
                  <a:pt x="3572" y="7"/>
                  <a:pt x="3558" y="7"/>
                </a:cubicBezTo>
                <a:cubicBezTo>
                  <a:pt x="3545" y="7"/>
                  <a:pt x="3531" y="7"/>
                  <a:pt x="3518" y="7"/>
                </a:cubicBezTo>
                <a:cubicBezTo>
                  <a:pt x="3504" y="7"/>
                  <a:pt x="3491" y="7"/>
                  <a:pt x="3477" y="7"/>
                </a:cubicBezTo>
                <a:cubicBezTo>
                  <a:pt x="3464" y="7"/>
                  <a:pt x="3450" y="7"/>
                  <a:pt x="3437" y="7"/>
                </a:cubicBezTo>
                <a:cubicBezTo>
                  <a:pt x="3423" y="7"/>
                  <a:pt x="3410" y="7"/>
                  <a:pt x="3396" y="7"/>
                </a:cubicBezTo>
                <a:cubicBezTo>
                  <a:pt x="3383" y="7"/>
                  <a:pt x="3369" y="7"/>
                  <a:pt x="3356" y="7"/>
                </a:cubicBezTo>
                <a:cubicBezTo>
                  <a:pt x="3342" y="7"/>
                  <a:pt x="3329" y="7"/>
                  <a:pt x="3316" y="7"/>
                </a:cubicBezTo>
                <a:cubicBezTo>
                  <a:pt x="3302" y="7"/>
                  <a:pt x="3289" y="7"/>
                  <a:pt x="3275" y="7"/>
                </a:cubicBezTo>
                <a:cubicBezTo>
                  <a:pt x="3262" y="7"/>
                  <a:pt x="3249" y="7"/>
                  <a:pt x="3235" y="7"/>
                </a:cubicBezTo>
                <a:cubicBezTo>
                  <a:pt x="3222" y="7"/>
                  <a:pt x="3209" y="7"/>
                  <a:pt x="3195" y="7"/>
                </a:cubicBezTo>
                <a:cubicBezTo>
                  <a:pt x="3182" y="7"/>
                  <a:pt x="3169" y="7"/>
                  <a:pt x="3155" y="7"/>
                </a:cubicBezTo>
                <a:cubicBezTo>
                  <a:pt x="3142" y="7"/>
                  <a:pt x="3129" y="7"/>
                  <a:pt x="3116" y="7"/>
                </a:cubicBezTo>
                <a:cubicBezTo>
                  <a:pt x="3102" y="7"/>
                  <a:pt x="3089" y="7"/>
                  <a:pt x="3076" y="7"/>
                </a:cubicBezTo>
                <a:cubicBezTo>
                  <a:pt x="3063" y="7"/>
                  <a:pt x="3049" y="7"/>
                  <a:pt x="3036" y="7"/>
                </a:cubicBezTo>
                <a:cubicBezTo>
                  <a:pt x="3023" y="7"/>
                  <a:pt x="3010" y="7"/>
                  <a:pt x="2997" y="7"/>
                </a:cubicBezTo>
                <a:cubicBezTo>
                  <a:pt x="2983" y="7"/>
                  <a:pt x="2970" y="7"/>
                  <a:pt x="2957" y="7"/>
                </a:cubicBezTo>
                <a:cubicBezTo>
                  <a:pt x="2944" y="7"/>
                  <a:pt x="2931" y="7"/>
                  <a:pt x="2918" y="7"/>
                </a:cubicBezTo>
                <a:cubicBezTo>
                  <a:pt x="2905" y="7"/>
                  <a:pt x="2892" y="7"/>
                  <a:pt x="2879" y="6"/>
                </a:cubicBezTo>
                <a:cubicBezTo>
                  <a:pt x="2866" y="6"/>
                  <a:pt x="2853" y="6"/>
                  <a:pt x="2840" y="6"/>
                </a:cubicBezTo>
                <a:cubicBezTo>
                  <a:pt x="2827" y="6"/>
                  <a:pt x="2814" y="6"/>
                  <a:pt x="2801" y="6"/>
                </a:cubicBezTo>
                <a:cubicBezTo>
                  <a:pt x="2788" y="6"/>
                  <a:pt x="2775" y="6"/>
                  <a:pt x="2762" y="6"/>
                </a:cubicBezTo>
                <a:cubicBezTo>
                  <a:pt x="2749" y="6"/>
                  <a:pt x="2736" y="6"/>
                  <a:pt x="2723" y="6"/>
                </a:cubicBezTo>
                <a:cubicBezTo>
                  <a:pt x="2710" y="6"/>
                  <a:pt x="2698" y="6"/>
                  <a:pt x="2685" y="6"/>
                </a:cubicBezTo>
                <a:cubicBezTo>
                  <a:pt x="2672" y="6"/>
                  <a:pt x="2659" y="6"/>
                  <a:pt x="2646" y="6"/>
                </a:cubicBezTo>
                <a:cubicBezTo>
                  <a:pt x="2634" y="6"/>
                  <a:pt x="2621" y="6"/>
                  <a:pt x="2608" y="6"/>
                </a:cubicBezTo>
                <a:cubicBezTo>
                  <a:pt x="2595" y="6"/>
                  <a:pt x="2583" y="6"/>
                  <a:pt x="2570" y="6"/>
                </a:cubicBezTo>
                <a:cubicBezTo>
                  <a:pt x="2557" y="6"/>
                  <a:pt x="2545" y="6"/>
                  <a:pt x="2532" y="6"/>
                </a:cubicBezTo>
                <a:cubicBezTo>
                  <a:pt x="2520" y="6"/>
                  <a:pt x="2507" y="6"/>
                  <a:pt x="2494" y="6"/>
                </a:cubicBezTo>
                <a:cubicBezTo>
                  <a:pt x="2482" y="6"/>
                  <a:pt x="2469" y="6"/>
                  <a:pt x="2457" y="6"/>
                </a:cubicBezTo>
                <a:cubicBezTo>
                  <a:pt x="2445" y="6"/>
                  <a:pt x="2432" y="6"/>
                  <a:pt x="2420" y="6"/>
                </a:cubicBezTo>
                <a:cubicBezTo>
                  <a:pt x="2407" y="6"/>
                  <a:pt x="2397" y="8"/>
                  <a:pt x="2385" y="8"/>
                </a:cubicBezTo>
                <a:cubicBezTo>
                  <a:pt x="2373" y="8"/>
                  <a:pt x="2358" y="6"/>
                  <a:pt x="2346" y="6"/>
                </a:cubicBezTo>
                <a:cubicBezTo>
                  <a:pt x="2333" y="6"/>
                  <a:pt x="2321" y="6"/>
                  <a:pt x="2309" y="6"/>
                </a:cubicBezTo>
                <a:cubicBezTo>
                  <a:pt x="2297" y="6"/>
                  <a:pt x="2285" y="6"/>
                  <a:pt x="2272" y="6"/>
                </a:cubicBezTo>
                <a:cubicBezTo>
                  <a:pt x="2260" y="6"/>
                  <a:pt x="2248" y="6"/>
                  <a:pt x="2236" y="6"/>
                </a:cubicBezTo>
                <a:cubicBezTo>
                  <a:pt x="2224" y="6"/>
                  <a:pt x="2212" y="6"/>
                  <a:pt x="2200" y="6"/>
                </a:cubicBezTo>
                <a:cubicBezTo>
                  <a:pt x="2188" y="6"/>
                  <a:pt x="2176" y="6"/>
                  <a:pt x="2164" y="6"/>
                </a:cubicBezTo>
                <a:cubicBezTo>
                  <a:pt x="2152" y="6"/>
                  <a:pt x="2141" y="6"/>
                  <a:pt x="2129" y="6"/>
                </a:cubicBezTo>
                <a:cubicBezTo>
                  <a:pt x="2117" y="6"/>
                  <a:pt x="2105" y="6"/>
                  <a:pt x="2094" y="6"/>
                </a:cubicBezTo>
                <a:cubicBezTo>
                  <a:pt x="2082" y="6"/>
                  <a:pt x="2070" y="6"/>
                  <a:pt x="2059" y="6"/>
                </a:cubicBezTo>
                <a:cubicBezTo>
                  <a:pt x="2047" y="6"/>
                  <a:pt x="2036" y="6"/>
                  <a:pt x="2024" y="6"/>
                </a:cubicBezTo>
                <a:cubicBezTo>
                  <a:pt x="2013" y="6"/>
                  <a:pt x="2001" y="6"/>
                  <a:pt x="1990" y="6"/>
                </a:cubicBezTo>
                <a:cubicBezTo>
                  <a:pt x="1978" y="6"/>
                  <a:pt x="1967" y="6"/>
                  <a:pt x="1956" y="6"/>
                </a:cubicBezTo>
                <a:cubicBezTo>
                  <a:pt x="1944" y="6"/>
                  <a:pt x="1933" y="6"/>
                  <a:pt x="1922" y="6"/>
                </a:cubicBezTo>
                <a:cubicBezTo>
                  <a:pt x="1911" y="6"/>
                  <a:pt x="1900" y="6"/>
                  <a:pt x="1889" y="6"/>
                </a:cubicBezTo>
                <a:cubicBezTo>
                  <a:pt x="1878" y="6"/>
                  <a:pt x="1867" y="6"/>
                  <a:pt x="1855" y="6"/>
                </a:cubicBezTo>
                <a:cubicBezTo>
                  <a:pt x="1845" y="6"/>
                  <a:pt x="1834" y="6"/>
                  <a:pt x="1823" y="6"/>
                </a:cubicBezTo>
                <a:cubicBezTo>
                  <a:pt x="1812" y="6"/>
                  <a:pt x="1801" y="6"/>
                  <a:pt x="1791" y="6"/>
                </a:cubicBezTo>
                <a:cubicBezTo>
                  <a:pt x="1780" y="6"/>
                  <a:pt x="1769" y="6"/>
                  <a:pt x="1759" y="6"/>
                </a:cubicBezTo>
                <a:cubicBezTo>
                  <a:pt x="1748" y="6"/>
                  <a:pt x="1746" y="4"/>
                  <a:pt x="1735" y="4"/>
                </a:cubicBezTo>
                <a:cubicBezTo>
                  <a:pt x="1725" y="4"/>
                  <a:pt x="1707" y="6"/>
                  <a:pt x="1696" y="6"/>
                </a:cubicBezTo>
                <a:cubicBezTo>
                  <a:pt x="1686" y="6"/>
                  <a:pt x="1694" y="4"/>
                  <a:pt x="1684" y="4"/>
                </a:cubicBezTo>
                <a:cubicBezTo>
                  <a:pt x="1674" y="4"/>
                  <a:pt x="1646" y="6"/>
                  <a:pt x="1636" y="6"/>
                </a:cubicBezTo>
                <a:cubicBezTo>
                  <a:pt x="1626" y="6"/>
                  <a:pt x="1616" y="6"/>
                  <a:pt x="1606" y="6"/>
                </a:cubicBezTo>
                <a:cubicBezTo>
                  <a:pt x="1596" y="6"/>
                  <a:pt x="1586" y="6"/>
                  <a:pt x="1577" y="6"/>
                </a:cubicBezTo>
                <a:cubicBezTo>
                  <a:pt x="1567" y="6"/>
                  <a:pt x="1557" y="6"/>
                  <a:pt x="1548" y="6"/>
                </a:cubicBezTo>
                <a:cubicBezTo>
                  <a:pt x="1538" y="6"/>
                  <a:pt x="1529" y="6"/>
                  <a:pt x="1520" y="6"/>
                </a:cubicBezTo>
                <a:cubicBezTo>
                  <a:pt x="1510" y="6"/>
                  <a:pt x="1501" y="6"/>
                  <a:pt x="1492" y="6"/>
                </a:cubicBezTo>
                <a:cubicBezTo>
                  <a:pt x="1483" y="6"/>
                  <a:pt x="1474" y="6"/>
                  <a:pt x="1465" y="6"/>
                </a:cubicBezTo>
                <a:cubicBezTo>
                  <a:pt x="1456" y="6"/>
                  <a:pt x="1447" y="6"/>
                  <a:pt x="1438" y="6"/>
                </a:cubicBezTo>
                <a:cubicBezTo>
                  <a:pt x="1429" y="6"/>
                  <a:pt x="1421" y="6"/>
                  <a:pt x="1412" y="6"/>
                </a:cubicBezTo>
                <a:cubicBezTo>
                  <a:pt x="1403" y="6"/>
                  <a:pt x="1395" y="6"/>
                  <a:pt x="1386" y="6"/>
                </a:cubicBezTo>
                <a:cubicBezTo>
                  <a:pt x="1378" y="6"/>
                  <a:pt x="1370" y="6"/>
                  <a:pt x="1361" y="6"/>
                </a:cubicBezTo>
                <a:cubicBezTo>
                  <a:pt x="1353" y="6"/>
                  <a:pt x="1345" y="6"/>
                  <a:pt x="1337" y="6"/>
                </a:cubicBezTo>
                <a:cubicBezTo>
                  <a:pt x="1329" y="6"/>
                  <a:pt x="1324" y="5"/>
                  <a:pt x="1316" y="5"/>
                </a:cubicBezTo>
                <a:cubicBezTo>
                  <a:pt x="1308" y="5"/>
                  <a:pt x="1298" y="6"/>
                  <a:pt x="1290" y="6"/>
                </a:cubicBezTo>
                <a:cubicBezTo>
                  <a:pt x="1282" y="6"/>
                  <a:pt x="1275" y="6"/>
                  <a:pt x="1267" y="6"/>
                </a:cubicBezTo>
                <a:cubicBezTo>
                  <a:pt x="1260" y="6"/>
                  <a:pt x="1253" y="6"/>
                  <a:pt x="1245" y="6"/>
                </a:cubicBezTo>
                <a:cubicBezTo>
                  <a:pt x="1238" y="6"/>
                  <a:pt x="1231" y="6"/>
                  <a:pt x="1224" y="6"/>
                </a:cubicBezTo>
                <a:cubicBezTo>
                  <a:pt x="1217" y="6"/>
                  <a:pt x="1210" y="6"/>
                  <a:pt x="1203" y="6"/>
                </a:cubicBezTo>
                <a:cubicBezTo>
                  <a:pt x="1196" y="6"/>
                  <a:pt x="1192" y="7"/>
                  <a:pt x="1185" y="7"/>
                </a:cubicBezTo>
                <a:cubicBezTo>
                  <a:pt x="1179" y="7"/>
                  <a:pt x="1170" y="6"/>
                  <a:pt x="1163" y="6"/>
                </a:cubicBezTo>
                <a:cubicBezTo>
                  <a:pt x="1157" y="6"/>
                  <a:pt x="1151" y="6"/>
                  <a:pt x="1144" y="6"/>
                </a:cubicBezTo>
                <a:cubicBezTo>
                  <a:pt x="1138" y="6"/>
                  <a:pt x="1132" y="6"/>
                  <a:pt x="1126" y="6"/>
                </a:cubicBezTo>
                <a:cubicBezTo>
                  <a:pt x="1120" y="6"/>
                  <a:pt x="1114" y="6"/>
                  <a:pt x="1108" y="6"/>
                </a:cubicBezTo>
                <a:cubicBezTo>
                  <a:pt x="1103" y="6"/>
                  <a:pt x="1097" y="6"/>
                  <a:pt x="1091" y="6"/>
                </a:cubicBezTo>
                <a:cubicBezTo>
                  <a:pt x="1086" y="6"/>
                  <a:pt x="1080" y="6"/>
                  <a:pt x="1075" y="6"/>
                </a:cubicBezTo>
                <a:cubicBezTo>
                  <a:pt x="1069" y="6"/>
                  <a:pt x="1064" y="6"/>
                  <a:pt x="1059" y="6"/>
                </a:cubicBezTo>
                <a:cubicBezTo>
                  <a:pt x="1054" y="6"/>
                  <a:pt x="1049" y="6"/>
                  <a:pt x="1044" y="6"/>
                </a:cubicBezTo>
                <a:cubicBezTo>
                  <a:pt x="1039" y="6"/>
                  <a:pt x="1034" y="6"/>
                  <a:pt x="1029" y="6"/>
                </a:cubicBezTo>
                <a:cubicBezTo>
                  <a:pt x="1024" y="6"/>
                  <a:pt x="1019" y="6"/>
                  <a:pt x="1015" y="6"/>
                </a:cubicBezTo>
                <a:cubicBezTo>
                  <a:pt x="1010" y="6"/>
                  <a:pt x="1006" y="6"/>
                  <a:pt x="1001" y="6"/>
                </a:cubicBezTo>
                <a:cubicBezTo>
                  <a:pt x="997" y="6"/>
                  <a:pt x="992" y="6"/>
                  <a:pt x="988" y="6"/>
                </a:cubicBezTo>
                <a:cubicBezTo>
                  <a:pt x="984" y="6"/>
                  <a:pt x="980" y="6"/>
                  <a:pt x="976" y="6"/>
                </a:cubicBezTo>
                <a:cubicBezTo>
                  <a:pt x="972" y="6"/>
                  <a:pt x="968" y="6"/>
                  <a:pt x="964" y="6"/>
                </a:cubicBezTo>
                <a:cubicBezTo>
                  <a:pt x="960" y="6"/>
                  <a:pt x="956" y="6"/>
                  <a:pt x="952" y="6"/>
                </a:cubicBezTo>
                <a:cubicBezTo>
                  <a:pt x="949" y="6"/>
                  <a:pt x="945" y="6"/>
                  <a:pt x="941" y="6"/>
                </a:cubicBezTo>
                <a:cubicBezTo>
                  <a:pt x="938" y="6"/>
                  <a:pt x="934" y="6"/>
                  <a:pt x="931" y="6"/>
                </a:cubicBezTo>
                <a:cubicBezTo>
                  <a:pt x="928" y="6"/>
                  <a:pt x="924" y="6"/>
                  <a:pt x="921" y="6"/>
                </a:cubicBezTo>
                <a:cubicBezTo>
                  <a:pt x="918" y="6"/>
                  <a:pt x="914" y="6"/>
                  <a:pt x="911" y="6"/>
                </a:cubicBezTo>
                <a:cubicBezTo>
                  <a:pt x="908" y="6"/>
                  <a:pt x="905" y="6"/>
                  <a:pt x="902" y="6"/>
                </a:cubicBezTo>
                <a:cubicBezTo>
                  <a:pt x="899" y="6"/>
                  <a:pt x="896" y="6"/>
                  <a:pt x="893" y="6"/>
                </a:cubicBezTo>
                <a:cubicBezTo>
                  <a:pt x="891" y="6"/>
                  <a:pt x="888" y="6"/>
                  <a:pt x="885" y="6"/>
                </a:cubicBezTo>
                <a:cubicBezTo>
                  <a:pt x="882" y="6"/>
                  <a:pt x="880" y="6"/>
                  <a:pt x="877" y="6"/>
                </a:cubicBezTo>
                <a:cubicBezTo>
                  <a:pt x="874" y="6"/>
                  <a:pt x="872" y="6"/>
                  <a:pt x="869" y="6"/>
                </a:cubicBezTo>
                <a:cubicBezTo>
                  <a:pt x="867" y="6"/>
                  <a:pt x="864" y="6"/>
                  <a:pt x="862" y="6"/>
                </a:cubicBezTo>
                <a:cubicBezTo>
                  <a:pt x="859" y="6"/>
                  <a:pt x="857" y="6"/>
                  <a:pt x="855" y="6"/>
                </a:cubicBezTo>
                <a:cubicBezTo>
                  <a:pt x="852" y="6"/>
                  <a:pt x="850" y="6"/>
                  <a:pt x="848" y="6"/>
                </a:cubicBezTo>
                <a:cubicBezTo>
                  <a:pt x="845" y="6"/>
                  <a:pt x="843" y="6"/>
                  <a:pt x="841" y="6"/>
                </a:cubicBezTo>
                <a:cubicBezTo>
                  <a:pt x="839" y="6"/>
                  <a:pt x="836" y="6"/>
                  <a:pt x="834" y="6"/>
                </a:cubicBezTo>
                <a:cubicBezTo>
                  <a:pt x="832" y="6"/>
                  <a:pt x="833" y="5"/>
                  <a:pt x="831" y="5"/>
                </a:cubicBezTo>
                <a:cubicBezTo>
                  <a:pt x="829" y="5"/>
                  <a:pt x="824" y="6"/>
                  <a:pt x="822" y="6"/>
                </a:cubicBezTo>
                <a:cubicBezTo>
                  <a:pt x="819" y="6"/>
                  <a:pt x="817" y="6"/>
                  <a:pt x="815" y="6"/>
                </a:cubicBezTo>
                <a:cubicBezTo>
                  <a:pt x="813" y="6"/>
                  <a:pt x="811" y="6"/>
                  <a:pt x="809" y="6"/>
                </a:cubicBezTo>
                <a:cubicBezTo>
                  <a:pt x="807" y="6"/>
                  <a:pt x="806" y="6"/>
                  <a:pt x="804" y="6"/>
                </a:cubicBezTo>
                <a:cubicBezTo>
                  <a:pt x="801" y="6"/>
                  <a:pt x="801" y="6"/>
                  <a:pt x="801" y="6"/>
                </a:cubicBezTo>
                <a:cubicBezTo>
                  <a:pt x="777" y="6"/>
                  <a:pt x="721" y="7"/>
                  <a:pt x="703" y="7"/>
                </a:cubicBezTo>
                <a:cubicBezTo>
                  <a:pt x="684" y="6"/>
                  <a:pt x="504" y="6"/>
                  <a:pt x="478" y="6"/>
                </a:cubicBezTo>
                <a:cubicBezTo>
                  <a:pt x="449" y="7"/>
                  <a:pt x="382" y="5"/>
                  <a:pt x="359" y="6"/>
                </a:cubicBezTo>
                <a:cubicBezTo>
                  <a:pt x="236" y="8"/>
                  <a:pt x="236" y="8"/>
                  <a:pt x="236" y="8"/>
                </a:cubicBezTo>
                <a:cubicBezTo>
                  <a:pt x="220" y="8"/>
                  <a:pt x="156" y="8"/>
                  <a:pt x="137" y="8"/>
                </a:cubicBezTo>
                <a:cubicBezTo>
                  <a:pt x="129" y="8"/>
                  <a:pt x="31" y="9"/>
                  <a:pt x="24" y="9"/>
                </a:cubicBezTo>
                <a:cubicBezTo>
                  <a:pt x="17" y="10"/>
                  <a:pt x="11" y="10"/>
                  <a:pt x="5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0" y="11"/>
                  <a:pt x="3" y="13"/>
                  <a:pt x="6" y="14"/>
                </a:cubicBezTo>
                <a:cubicBezTo>
                  <a:pt x="12" y="14"/>
                  <a:pt x="18" y="13"/>
                  <a:pt x="25" y="13"/>
                </a:cubicBezTo>
                <a:cubicBezTo>
                  <a:pt x="32" y="13"/>
                  <a:pt x="129" y="12"/>
                  <a:pt x="137" y="12"/>
                </a:cubicBezTo>
              </a:path>
            </a:pathLst>
          </a:custGeom>
          <a:solidFill>
            <a:srgbClr val="F5851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45054" y="5895871"/>
            <a:ext cx="736875" cy="73035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>
          <p15:clr>
            <a:srgbClr val="F26B43"/>
          </p15:clr>
        </p15:guide>
        <p15:guide id="2" pos="393">
          <p15:clr>
            <a:srgbClr val="F26B43"/>
          </p15:clr>
        </p15:guide>
        <p15:guide id="3" pos="72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hyperlink" Target="https://tvnoviny.sk/domace/clanok/338745-slovensko-trapia-privalove-dazde-alebo-extremne-sucha-odbornici-v-rajeckej-doline-na-to-maju-liek" TargetMode="Externa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5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hyperlink" Target="https://www.ta3.com/clanok/250554/na-vyschnutu-rajcianku-zareagoval-ako-prvy-sukromny-sektor-vodu-chce-zadrziavat-prekopavanim" TargetMode="External"/><Relationship Id="rId9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hyperlink" Target="https://www.zilinak.sk/prispevky/22081/v-rajeckej-doline-realizovali-seriu-vodozadrznych-opatreni-vdaka-nim-sa-vratia-do-prirody-miliony-litrov-vod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hyperlink" Target="https://spravy.pravda.sk/regiony/clanok/646424-obrovsky-bager-na-hrebeni-rajeckej-doliny-zachranuje-krajinu-pred-suchom/" TargetMode="External"/><Relationship Id="rId7" Type="http://schemas.openxmlformats.org/officeDocument/2006/relationships/image" Target="../media/image46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5.jpeg"/><Relationship Id="rId10" Type="http://schemas.openxmlformats.org/officeDocument/2006/relationships/image" Target="../media/image49.png"/><Relationship Id="rId4" Type="http://schemas.openxmlformats.org/officeDocument/2006/relationships/hyperlink" Target="https://tv.pravda.sk/relacie/spravodajstvo/epizoda/10593-obrovsky-bager-na-hrebeni-rajeckej-doliny-zachranuje-krajinu-pred-suchom" TargetMode="External"/><Relationship Id="rId9" Type="http://schemas.openxmlformats.org/officeDocument/2006/relationships/image" Target="../media/image48.png"/><Relationship Id="rId14" Type="http://schemas.openxmlformats.org/officeDocument/2006/relationships/image" Target="../media/image5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6.jpeg"/><Relationship Id="rId4" Type="http://schemas.openxmlformats.org/officeDocument/2006/relationships/image" Target="../media/image5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622298" y="-11147"/>
            <a:ext cx="10067698" cy="2742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600"/>
              <a:buFont typeface="Abel"/>
              <a:buNone/>
            </a:pPr>
            <a:br>
              <a:rPr lang="cs-CZ" dirty="0"/>
            </a:br>
            <a:r>
              <a:rPr lang="cs-CZ" dirty="0" err="1"/>
              <a:t>Vodozádržné</a:t>
            </a:r>
            <a:r>
              <a:rPr lang="cs-CZ" dirty="0"/>
              <a:t> </a:t>
            </a:r>
            <a:r>
              <a:rPr lang="cs-CZ" dirty="0" err="1"/>
              <a:t>opatrenia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 err="1"/>
              <a:t>Rajecká</a:t>
            </a:r>
            <a:r>
              <a:rPr lang="cs-CZ" dirty="0"/>
              <a:t> dolina</a:t>
            </a:r>
            <a:endParaRPr dirty="0"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623888" y="2929353"/>
            <a:ext cx="47685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cs-CZ" dirty="0"/>
              <a:t>3.11. – 31. 12. 2022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3"/>
          <p:cNvSpPr/>
          <p:nvPr/>
        </p:nvSpPr>
        <p:spPr>
          <a:xfrm>
            <a:off x="713432" y="1507526"/>
            <a:ext cx="5169730" cy="4666659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73"/>
          <p:cNvSpPr/>
          <p:nvPr/>
        </p:nvSpPr>
        <p:spPr>
          <a:xfrm>
            <a:off x="713430" y="6172497"/>
            <a:ext cx="5169730" cy="40011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73"/>
          <p:cNvSpPr txBox="1">
            <a:spLocks noGrp="1"/>
          </p:cNvSpPr>
          <p:nvPr>
            <p:ph type="title"/>
          </p:nvPr>
        </p:nvSpPr>
        <p:spPr>
          <a:xfrm>
            <a:off x="596507" y="637592"/>
            <a:ext cx="1099898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Abel"/>
              <a:buNone/>
            </a:pPr>
            <a:r>
              <a:rPr lang="cs-CZ" sz="5000" dirty="0" err="1"/>
              <a:t>Vodozádržné</a:t>
            </a:r>
            <a:r>
              <a:rPr lang="cs-CZ" sz="5000" dirty="0"/>
              <a:t> </a:t>
            </a:r>
            <a:r>
              <a:rPr lang="cs-CZ" sz="5000" dirty="0" err="1"/>
              <a:t>opatrenia</a:t>
            </a:r>
            <a:r>
              <a:rPr lang="cs-CZ" sz="5000" dirty="0"/>
              <a:t> </a:t>
            </a:r>
            <a:r>
              <a:rPr lang="cs-CZ" sz="5000" dirty="0">
                <a:solidFill>
                  <a:schemeClr val="lt2"/>
                </a:solidFill>
              </a:rPr>
              <a:t>Raj. dolina</a:t>
            </a:r>
            <a:endParaRPr sz="5000" dirty="0">
              <a:solidFill>
                <a:srgbClr val="0070C0"/>
              </a:solidFill>
            </a:endParaRPr>
          </a:p>
        </p:txBody>
      </p:sp>
      <p:sp>
        <p:nvSpPr>
          <p:cNvPr id="220" name="Google Shape;220;p73"/>
          <p:cNvSpPr/>
          <p:nvPr/>
        </p:nvSpPr>
        <p:spPr>
          <a:xfrm>
            <a:off x="5883160" y="6172497"/>
            <a:ext cx="5095022" cy="40011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73"/>
          <p:cNvSpPr/>
          <p:nvPr/>
        </p:nvSpPr>
        <p:spPr>
          <a:xfrm>
            <a:off x="5883161" y="1507526"/>
            <a:ext cx="5095021" cy="466666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53720" y="434932"/>
            <a:ext cx="820429" cy="8724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0B6616A4-B564-1F44-50F0-EE90EB35EE62}"/>
              </a:ext>
            </a:extLst>
          </p:cNvPr>
          <p:cNvSpPr txBox="1"/>
          <p:nvPr/>
        </p:nvSpPr>
        <p:spPr>
          <a:xfrm>
            <a:off x="713433" y="6224253"/>
            <a:ext cx="490494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/>
              <a:t>Hnonline.sk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993D03-8E59-9400-05B4-598CCD19A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7131" y="1630837"/>
            <a:ext cx="654504" cy="202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B6C6EF1-CD87-1B81-43BF-AF62ABB0F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6628" y="1833353"/>
            <a:ext cx="2515134" cy="397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AC34B0E7-6699-C126-0A78-F063A780ADE9}"/>
              </a:ext>
            </a:extLst>
          </p:cNvPr>
          <p:cNvSpPr txBox="1"/>
          <p:nvPr/>
        </p:nvSpPr>
        <p:spPr>
          <a:xfrm>
            <a:off x="5935321" y="6254266"/>
            <a:ext cx="3372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Roľnícke noviny 47/2022 </a:t>
            </a:r>
            <a:endParaRPr lang="sk-SK" sz="1000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2DD3AFF-9971-865F-EE94-ADD95851D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00" y="1972526"/>
            <a:ext cx="201358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1038A1B7-9EF1-3EA5-BFC9-9753E2692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67040" y="1630837"/>
            <a:ext cx="1200782" cy="15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12;p19">
            <a:extLst>
              <a:ext uri="{FF2B5EF4-FFF2-40B4-BE49-F238E27FC236}">
                <a16:creationId xmlns:a16="http://schemas.microsoft.com/office/drawing/2014/main" id="{F0A44EF3-4BF9-4D94-B62C-7656C3FCC4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507" y="630456"/>
            <a:ext cx="1099898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Abel"/>
              <a:buNone/>
            </a:pPr>
            <a:r>
              <a:rPr lang="cs-CZ" sz="5000" dirty="0" err="1"/>
              <a:t>Vodozádržné</a:t>
            </a:r>
            <a:r>
              <a:rPr lang="cs-CZ" sz="5000" dirty="0"/>
              <a:t> </a:t>
            </a:r>
            <a:r>
              <a:rPr lang="cs-CZ" sz="5000" dirty="0" err="1"/>
              <a:t>opatrenia</a:t>
            </a:r>
            <a:r>
              <a:rPr lang="cs-CZ" sz="5000" dirty="0"/>
              <a:t> </a:t>
            </a:r>
            <a:r>
              <a:rPr lang="cs-CZ" sz="5000" dirty="0">
                <a:solidFill>
                  <a:schemeClr val="lt2"/>
                </a:solidFill>
              </a:rPr>
              <a:t>Raj. dolina</a:t>
            </a:r>
            <a:endParaRPr sz="5000" dirty="0">
              <a:solidFill>
                <a:schemeClr val="tx2"/>
              </a:solidFill>
            </a:endParaRPr>
          </a:p>
        </p:txBody>
      </p:sp>
      <p:sp>
        <p:nvSpPr>
          <p:cNvPr id="6" name="Obdélník 43">
            <a:extLst>
              <a:ext uri="{FF2B5EF4-FFF2-40B4-BE49-F238E27FC236}">
                <a16:creationId xmlns:a16="http://schemas.microsoft.com/office/drawing/2014/main" id="{3BDEBD17-F17A-DFEA-EC4F-9353E0B545DC}"/>
              </a:ext>
            </a:extLst>
          </p:cNvPr>
          <p:cNvSpPr/>
          <p:nvPr/>
        </p:nvSpPr>
        <p:spPr>
          <a:xfrm>
            <a:off x="713432" y="6141293"/>
            <a:ext cx="10400043" cy="465674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8" name="Obdélník 40">
            <a:extLst>
              <a:ext uri="{FF2B5EF4-FFF2-40B4-BE49-F238E27FC236}">
                <a16:creationId xmlns:a16="http://schemas.microsoft.com/office/drawing/2014/main" id="{165D74F4-3086-2DAA-DD13-44DE497355E6}"/>
              </a:ext>
            </a:extLst>
          </p:cNvPr>
          <p:cNvSpPr/>
          <p:nvPr/>
        </p:nvSpPr>
        <p:spPr>
          <a:xfrm>
            <a:off x="713433" y="1476358"/>
            <a:ext cx="10400043" cy="4666659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pic>
        <p:nvPicPr>
          <p:cNvPr id="5" name="Obrázek 19">
            <a:extLst>
              <a:ext uri="{FF2B5EF4-FFF2-40B4-BE49-F238E27FC236}">
                <a16:creationId xmlns:a16="http://schemas.microsoft.com/office/drawing/2014/main" id="{F4719071-19C6-D67F-2E39-50B8B216E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720" y="522615"/>
            <a:ext cx="820429" cy="872421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118A1CE5-F57A-1DEB-4A5D-4D21EE44D911}"/>
              </a:ext>
            </a:extLst>
          </p:cNvPr>
          <p:cNvSpPr txBox="1"/>
          <p:nvPr/>
        </p:nvSpPr>
        <p:spPr>
          <a:xfrm>
            <a:off x="801777" y="6188700"/>
            <a:ext cx="8021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>
                <a:hlinkClick r:id="rId4"/>
              </a:rPr>
              <a:t>https://tvnoviny.sk/domace/clanok/338745-slovensko-trapia-privalove-dazde-alebo-extremne-sucha-odbornici-v-rajeckej-doline-na-to-maju-liek</a:t>
            </a:r>
            <a:endParaRPr lang="sk-SK" sz="8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DB6D8AE-212C-C548-82D9-F3B620858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777" y="1602558"/>
            <a:ext cx="820133" cy="185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BEE3397-FF69-EA5A-0D52-1DCE9D4618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3253" y="1941008"/>
            <a:ext cx="3770722" cy="80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A25E3C95-0D22-4974-E738-AE33880DF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8524" y="2747630"/>
            <a:ext cx="2526384" cy="312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CF6E1CE0-B775-DB7C-736E-2D873FB89E9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7021" y="2747630"/>
            <a:ext cx="2660913" cy="1869097"/>
          </a:xfrm>
          <a:prstGeom prst="rect">
            <a:avLst/>
          </a:prstGeom>
        </p:spPr>
      </p:pic>
      <p:pic>
        <p:nvPicPr>
          <p:cNvPr id="18" name="Obrázok 17">
            <a:extLst>
              <a:ext uri="{FF2B5EF4-FFF2-40B4-BE49-F238E27FC236}">
                <a16:creationId xmlns:a16="http://schemas.microsoft.com/office/drawing/2014/main" id="{3F3F4E43-2A1C-ECE4-3743-96E28A2CE90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8292" y="1963171"/>
            <a:ext cx="2173796" cy="1232205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DC79C690-FBDF-2009-E57D-9D3B8A7461A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8292" y="3313763"/>
            <a:ext cx="2173796" cy="1220962"/>
          </a:xfrm>
          <a:prstGeom prst="rect">
            <a:avLst/>
          </a:prstGeom>
        </p:spPr>
      </p:pic>
      <p:pic>
        <p:nvPicPr>
          <p:cNvPr id="22" name="Obrázok 21">
            <a:extLst>
              <a:ext uri="{FF2B5EF4-FFF2-40B4-BE49-F238E27FC236}">
                <a16:creationId xmlns:a16="http://schemas.microsoft.com/office/drawing/2014/main" id="{AC5ED3D4-E475-1577-BC2E-BE1AFED9785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8292" y="4580408"/>
            <a:ext cx="2185420" cy="1220962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55F042DB-DA9E-716A-AC5D-86EE27DBFF9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2446" y="1986171"/>
            <a:ext cx="2173796" cy="1255205"/>
          </a:xfrm>
          <a:prstGeom prst="rect">
            <a:avLst/>
          </a:prstGeom>
        </p:spPr>
      </p:pic>
      <p:pic>
        <p:nvPicPr>
          <p:cNvPr id="26" name="Obrázok 25">
            <a:extLst>
              <a:ext uri="{FF2B5EF4-FFF2-40B4-BE49-F238E27FC236}">
                <a16:creationId xmlns:a16="http://schemas.microsoft.com/office/drawing/2014/main" id="{0D9D25BB-3BC5-49FD-43C8-5E0060D1F69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7796" y="3313763"/>
            <a:ext cx="2105937" cy="1220962"/>
          </a:xfrm>
          <a:prstGeom prst="rect">
            <a:avLst/>
          </a:prstGeom>
        </p:spPr>
      </p:pic>
      <p:pic>
        <p:nvPicPr>
          <p:cNvPr id="28" name="Obrázok 27">
            <a:extLst>
              <a:ext uri="{FF2B5EF4-FFF2-40B4-BE49-F238E27FC236}">
                <a16:creationId xmlns:a16="http://schemas.microsoft.com/office/drawing/2014/main" id="{6EDF9CEB-1148-2BA0-4369-D1032677EA0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2305" y="4616726"/>
            <a:ext cx="2139873" cy="118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95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12;p19">
            <a:extLst>
              <a:ext uri="{FF2B5EF4-FFF2-40B4-BE49-F238E27FC236}">
                <a16:creationId xmlns:a16="http://schemas.microsoft.com/office/drawing/2014/main" id="{F0A44EF3-4BF9-4D94-B62C-7656C3FCC4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507" y="630456"/>
            <a:ext cx="1099898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Abel"/>
              <a:buNone/>
            </a:pPr>
            <a:r>
              <a:rPr lang="cs-CZ" sz="5000" dirty="0" err="1"/>
              <a:t>Vodozádržné</a:t>
            </a:r>
            <a:r>
              <a:rPr lang="cs-CZ" sz="5000" dirty="0"/>
              <a:t> </a:t>
            </a:r>
            <a:r>
              <a:rPr lang="cs-CZ" sz="5000" dirty="0" err="1"/>
              <a:t>opatrenia</a:t>
            </a:r>
            <a:r>
              <a:rPr lang="cs-CZ" sz="5000" dirty="0"/>
              <a:t> </a:t>
            </a:r>
            <a:r>
              <a:rPr lang="cs-CZ" sz="5000" dirty="0">
                <a:solidFill>
                  <a:schemeClr val="lt2"/>
                </a:solidFill>
              </a:rPr>
              <a:t>Raj. dolina</a:t>
            </a:r>
            <a:endParaRPr sz="5000" dirty="0">
              <a:solidFill>
                <a:schemeClr val="tx2"/>
              </a:solidFill>
            </a:endParaRPr>
          </a:p>
        </p:txBody>
      </p:sp>
      <p:sp>
        <p:nvSpPr>
          <p:cNvPr id="6" name="Obdélník 43">
            <a:extLst>
              <a:ext uri="{FF2B5EF4-FFF2-40B4-BE49-F238E27FC236}">
                <a16:creationId xmlns:a16="http://schemas.microsoft.com/office/drawing/2014/main" id="{3BDEBD17-F17A-DFEA-EC4F-9353E0B545DC}"/>
              </a:ext>
            </a:extLst>
          </p:cNvPr>
          <p:cNvSpPr/>
          <p:nvPr/>
        </p:nvSpPr>
        <p:spPr>
          <a:xfrm>
            <a:off x="713432" y="6141293"/>
            <a:ext cx="10400043" cy="465674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8" name="Obdélník 40">
            <a:extLst>
              <a:ext uri="{FF2B5EF4-FFF2-40B4-BE49-F238E27FC236}">
                <a16:creationId xmlns:a16="http://schemas.microsoft.com/office/drawing/2014/main" id="{165D74F4-3086-2DAA-DD13-44DE497355E6}"/>
              </a:ext>
            </a:extLst>
          </p:cNvPr>
          <p:cNvSpPr/>
          <p:nvPr/>
        </p:nvSpPr>
        <p:spPr>
          <a:xfrm>
            <a:off x="713433" y="1476358"/>
            <a:ext cx="10400043" cy="4666659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pic>
        <p:nvPicPr>
          <p:cNvPr id="5" name="Obrázek 19">
            <a:extLst>
              <a:ext uri="{FF2B5EF4-FFF2-40B4-BE49-F238E27FC236}">
                <a16:creationId xmlns:a16="http://schemas.microsoft.com/office/drawing/2014/main" id="{F4719071-19C6-D67F-2E39-50B8B216E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720" y="434932"/>
            <a:ext cx="820429" cy="872421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118A1CE5-F57A-1DEB-4A5D-4D21EE44D911}"/>
              </a:ext>
            </a:extLst>
          </p:cNvPr>
          <p:cNvSpPr txBox="1"/>
          <p:nvPr/>
        </p:nvSpPr>
        <p:spPr>
          <a:xfrm>
            <a:off x="801777" y="6188700"/>
            <a:ext cx="8021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/>
              <a:t>STV 2, Správy z regiónov 3.11.2022</a:t>
            </a: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CDAD734C-E462-E6D4-A15D-903DFDBF95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777" y="1830937"/>
            <a:ext cx="2398144" cy="1302514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45DA57D8-25D7-56F3-A860-7BC3192FBE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778" y="3429000"/>
            <a:ext cx="2398144" cy="1289529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3CA825A6-29B6-439E-FD6D-405EF6A0D34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7506" y="1826224"/>
            <a:ext cx="2398144" cy="1302514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4BD63DB-8991-EE26-E667-C8CF89C041C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7507" y="3429000"/>
            <a:ext cx="2398144" cy="1289529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D4388E00-C02A-F4FB-CFCB-55E8EC952E9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236" y="1816789"/>
            <a:ext cx="2486488" cy="1337033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17B16F94-2C7E-558A-3358-F74FA0019BF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236" y="3427356"/>
            <a:ext cx="2486488" cy="1337032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836D52C6-7B23-E70A-7470-BC7D8008C77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7509" y="1826224"/>
            <a:ext cx="2486488" cy="1337032"/>
          </a:xfrm>
          <a:prstGeom prst="rect">
            <a:avLst/>
          </a:prstGeom>
        </p:spPr>
      </p:pic>
      <p:pic>
        <p:nvPicPr>
          <p:cNvPr id="27" name="Obrázok 26">
            <a:extLst>
              <a:ext uri="{FF2B5EF4-FFF2-40B4-BE49-F238E27FC236}">
                <a16:creationId xmlns:a16="http://schemas.microsoft.com/office/drawing/2014/main" id="{EB887DF6-2713-5FD7-5E9C-9BD02F75DE1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5790" y="3427356"/>
            <a:ext cx="2486489" cy="135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12;p19">
            <a:extLst>
              <a:ext uri="{FF2B5EF4-FFF2-40B4-BE49-F238E27FC236}">
                <a16:creationId xmlns:a16="http://schemas.microsoft.com/office/drawing/2014/main" id="{F0A44EF3-4BF9-4D94-B62C-7656C3FCC4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507" y="630456"/>
            <a:ext cx="1099898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Abel"/>
              <a:buNone/>
            </a:pPr>
            <a:r>
              <a:rPr lang="cs-CZ" sz="5000" dirty="0" err="1"/>
              <a:t>Vodozádržné</a:t>
            </a:r>
            <a:r>
              <a:rPr lang="cs-CZ" sz="5000" dirty="0"/>
              <a:t> </a:t>
            </a:r>
            <a:r>
              <a:rPr lang="cs-CZ" sz="5000" dirty="0" err="1"/>
              <a:t>opatrenia</a:t>
            </a:r>
            <a:r>
              <a:rPr lang="cs-CZ" sz="5000" dirty="0"/>
              <a:t> </a:t>
            </a:r>
            <a:r>
              <a:rPr lang="cs-CZ" sz="5000" dirty="0">
                <a:solidFill>
                  <a:schemeClr val="lt2"/>
                </a:solidFill>
              </a:rPr>
              <a:t>Raj. dolina</a:t>
            </a:r>
            <a:endParaRPr sz="5000" dirty="0">
              <a:solidFill>
                <a:schemeClr val="tx2"/>
              </a:solidFill>
            </a:endParaRPr>
          </a:p>
        </p:txBody>
      </p:sp>
      <p:sp>
        <p:nvSpPr>
          <p:cNvPr id="6" name="Obdélník 43">
            <a:extLst>
              <a:ext uri="{FF2B5EF4-FFF2-40B4-BE49-F238E27FC236}">
                <a16:creationId xmlns:a16="http://schemas.microsoft.com/office/drawing/2014/main" id="{3BDEBD17-F17A-DFEA-EC4F-9353E0B545DC}"/>
              </a:ext>
            </a:extLst>
          </p:cNvPr>
          <p:cNvSpPr/>
          <p:nvPr/>
        </p:nvSpPr>
        <p:spPr>
          <a:xfrm>
            <a:off x="713432" y="6141293"/>
            <a:ext cx="10400043" cy="465674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8" name="Obdélník 40">
            <a:extLst>
              <a:ext uri="{FF2B5EF4-FFF2-40B4-BE49-F238E27FC236}">
                <a16:creationId xmlns:a16="http://schemas.microsoft.com/office/drawing/2014/main" id="{165D74F4-3086-2DAA-DD13-44DE497355E6}"/>
              </a:ext>
            </a:extLst>
          </p:cNvPr>
          <p:cNvSpPr/>
          <p:nvPr/>
        </p:nvSpPr>
        <p:spPr>
          <a:xfrm>
            <a:off x="713433" y="1476358"/>
            <a:ext cx="10400043" cy="4666659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pic>
        <p:nvPicPr>
          <p:cNvPr id="5" name="Obrázek 19">
            <a:extLst>
              <a:ext uri="{FF2B5EF4-FFF2-40B4-BE49-F238E27FC236}">
                <a16:creationId xmlns:a16="http://schemas.microsoft.com/office/drawing/2014/main" id="{F4719071-19C6-D67F-2E39-50B8B216E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720" y="434932"/>
            <a:ext cx="820429" cy="872421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118A1CE5-F57A-1DEB-4A5D-4D21EE44D911}"/>
              </a:ext>
            </a:extLst>
          </p:cNvPr>
          <p:cNvSpPr txBox="1"/>
          <p:nvPr/>
        </p:nvSpPr>
        <p:spPr>
          <a:xfrm>
            <a:off x="801777" y="6188700"/>
            <a:ext cx="8021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/>
              <a:t>STV 1, Správy RTVS 6.11.2022</a:t>
            </a: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D324B2A9-867C-A65D-76DE-432DC16924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045" y="1693318"/>
            <a:ext cx="2397600" cy="1359203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4B5CDF14-101D-7A22-D42A-E52549C66F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045" y="3205926"/>
            <a:ext cx="2397600" cy="1381559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A690461C-D981-6575-2670-B53308910E4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6257" y="1693318"/>
            <a:ext cx="2397600" cy="1374651"/>
          </a:xfrm>
          <a:prstGeom prst="rect">
            <a:avLst/>
          </a:prstGeom>
        </p:spPr>
      </p:pic>
      <p:pic>
        <p:nvPicPr>
          <p:cNvPr id="29" name="Obrázok 28">
            <a:extLst>
              <a:ext uri="{FF2B5EF4-FFF2-40B4-BE49-F238E27FC236}">
                <a16:creationId xmlns:a16="http://schemas.microsoft.com/office/drawing/2014/main" id="{385809C2-733D-09D5-866B-AB50941678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6257" y="3205926"/>
            <a:ext cx="2397600" cy="1355905"/>
          </a:xfrm>
          <a:prstGeom prst="rect">
            <a:avLst/>
          </a:prstGeom>
        </p:spPr>
      </p:pic>
      <p:pic>
        <p:nvPicPr>
          <p:cNvPr id="31" name="Obrázok 30">
            <a:extLst>
              <a:ext uri="{FF2B5EF4-FFF2-40B4-BE49-F238E27FC236}">
                <a16:creationId xmlns:a16="http://schemas.microsoft.com/office/drawing/2014/main" id="{61869ED6-7E4E-D0F9-00A8-D10DBC4ABD7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469" y="1693318"/>
            <a:ext cx="2474789" cy="1361697"/>
          </a:xfrm>
          <a:prstGeom prst="rect">
            <a:avLst/>
          </a:prstGeom>
        </p:spPr>
      </p:pic>
      <p:pic>
        <p:nvPicPr>
          <p:cNvPr id="33" name="Obrázok 32">
            <a:extLst>
              <a:ext uri="{FF2B5EF4-FFF2-40B4-BE49-F238E27FC236}">
                <a16:creationId xmlns:a16="http://schemas.microsoft.com/office/drawing/2014/main" id="{FA673B9C-6CAD-31B2-C326-1AB774B8DE0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56469" y="3206573"/>
            <a:ext cx="2474789" cy="1380912"/>
          </a:xfrm>
          <a:prstGeom prst="rect">
            <a:avLst/>
          </a:prstGeom>
        </p:spPr>
      </p:pic>
      <p:pic>
        <p:nvPicPr>
          <p:cNvPr id="35" name="Obrázok 34">
            <a:extLst>
              <a:ext uri="{FF2B5EF4-FFF2-40B4-BE49-F238E27FC236}">
                <a16:creationId xmlns:a16="http://schemas.microsoft.com/office/drawing/2014/main" id="{401C54C6-8227-9785-5609-4457995F04E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9317" y="1693318"/>
            <a:ext cx="2428118" cy="1359203"/>
          </a:xfrm>
          <a:prstGeom prst="rect">
            <a:avLst/>
          </a:prstGeom>
        </p:spPr>
      </p:pic>
      <p:pic>
        <p:nvPicPr>
          <p:cNvPr id="38" name="Obrázok 37">
            <a:extLst>
              <a:ext uri="{FF2B5EF4-FFF2-40B4-BE49-F238E27FC236}">
                <a16:creationId xmlns:a16="http://schemas.microsoft.com/office/drawing/2014/main" id="{772761A4-5C97-F088-811D-B7EF6CCA47D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09318" y="3205926"/>
            <a:ext cx="2428118" cy="137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6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12;p19">
            <a:extLst>
              <a:ext uri="{FF2B5EF4-FFF2-40B4-BE49-F238E27FC236}">
                <a16:creationId xmlns:a16="http://schemas.microsoft.com/office/drawing/2014/main" id="{F0A44EF3-4BF9-4D94-B62C-7656C3FCC4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507" y="630456"/>
            <a:ext cx="1099898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Abel"/>
              <a:buNone/>
            </a:pPr>
            <a:r>
              <a:rPr lang="cs-CZ" sz="5000" dirty="0" err="1"/>
              <a:t>Vodozádržné</a:t>
            </a:r>
            <a:r>
              <a:rPr lang="cs-CZ" sz="5000" dirty="0"/>
              <a:t> </a:t>
            </a:r>
            <a:r>
              <a:rPr lang="cs-CZ" sz="5000" dirty="0" err="1"/>
              <a:t>opatrenia</a:t>
            </a:r>
            <a:r>
              <a:rPr lang="cs-CZ" sz="5000" dirty="0"/>
              <a:t> </a:t>
            </a:r>
            <a:r>
              <a:rPr lang="cs-CZ" sz="5000" dirty="0">
                <a:solidFill>
                  <a:schemeClr val="lt2"/>
                </a:solidFill>
              </a:rPr>
              <a:t>Raj. dolina</a:t>
            </a:r>
            <a:endParaRPr sz="5000" dirty="0">
              <a:solidFill>
                <a:schemeClr val="tx2"/>
              </a:solidFill>
            </a:endParaRPr>
          </a:p>
        </p:txBody>
      </p:sp>
      <p:sp>
        <p:nvSpPr>
          <p:cNvPr id="6" name="Obdélník 43">
            <a:extLst>
              <a:ext uri="{FF2B5EF4-FFF2-40B4-BE49-F238E27FC236}">
                <a16:creationId xmlns:a16="http://schemas.microsoft.com/office/drawing/2014/main" id="{3BDEBD17-F17A-DFEA-EC4F-9353E0B545DC}"/>
              </a:ext>
            </a:extLst>
          </p:cNvPr>
          <p:cNvSpPr/>
          <p:nvPr/>
        </p:nvSpPr>
        <p:spPr>
          <a:xfrm>
            <a:off x="713432" y="6141293"/>
            <a:ext cx="10400043" cy="465674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8" name="Obdélník 40">
            <a:extLst>
              <a:ext uri="{FF2B5EF4-FFF2-40B4-BE49-F238E27FC236}">
                <a16:creationId xmlns:a16="http://schemas.microsoft.com/office/drawing/2014/main" id="{165D74F4-3086-2DAA-DD13-44DE497355E6}"/>
              </a:ext>
            </a:extLst>
          </p:cNvPr>
          <p:cNvSpPr/>
          <p:nvPr/>
        </p:nvSpPr>
        <p:spPr>
          <a:xfrm>
            <a:off x="713433" y="1476358"/>
            <a:ext cx="10400043" cy="4666659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pic>
        <p:nvPicPr>
          <p:cNvPr id="5" name="Obrázek 19">
            <a:extLst>
              <a:ext uri="{FF2B5EF4-FFF2-40B4-BE49-F238E27FC236}">
                <a16:creationId xmlns:a16="http://schemas.microsoft.com/office/drawing/2014/main" id="{F4719071-19C6-D67F-2E39-50B8B216E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720" y="434932"/>
            <a:ext cx="820429" cy="872421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118A1CE5-F57A-1DEB-4A5D-4D21EE44D911}"/>
              </a:ext>
            </a:extLst>
          </p:cNvPr>
          <p:cNvSpPr txBox="1"/>
          <p:nvPr/>
        </p:nvSpPr>
        <p:spPr>
          <a:xfrm>
            <a:off x="801777" y="6199210"/>
            <a:ext cx="802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>
                <a:hlinkClick r:id="rId4"/>
              </a:rPr>
              <a:t>https://www.ta3.com/clanok/250554/na-vyschnutu-rajcianku-zareagoval-ako-prvy-sukromny-sektor-vodu-chce-zadrziavat-prekopavanim</a:t>
            </a:r>
            <a:endParaRPr lang="sk-SK" sz="800" dirty="0"/>
          </a:p>
          <a:p>
            <a:r>
              <a:rPr lang="sk-SK" sz="800" dirty="0"/>
              <a:t>TV TA3 – Hlavné správy 6.11.2022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4AA51FBE-2D9F-0562-7962-E57C8A8B30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777" y="1583703"/>
            <a:ext cx="367646" cy="25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16EECCCC-6E98-7B7E-D558-7CD7F07D4D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8524" y="1942081"/>
            <a:ext cx="3468565" cy="234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C4EA7D18-7090-D54E-B71D-17982CC64FC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7701" y="1560105"/>
            <a:ext cx="2677212" cy="1480008"/>
          </a:xfrm>
          <a:prstGeom prst="rect">
            <a:avLst/>
          </a:prstGeom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A7A25590-8D5F-1560-54C8-BA06F07641E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5706" y="3032693"/>
            <a:ext cx="2677212" cy="1552266"/>
          </a:xfrm>
          <a:prstGeom prst="rect">
            <a:avLst/>
          </a:prstGeom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E9056EAA-26DD-D3FE-CD99-1A8EEB7FF03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7701" y="4610156"/>
            <a:ext cx="2677212" cy="1480008"/>
          </a:xfrm>
          <a:prstGeom prst="rect">
            <a:avLst/>
          </a:prstGeom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D9A9ADF1-C67D-3FAD-12E1-C3419CCBBE3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6438" y="1552685"/>
            <a:ext cx="2593047" cy="1433480"/>
          </a:xfrm>
          <a:prstGeom prst="rect">
            <a:avLst/>
          </a:prstGeom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CA754B2C-693A-DB93-1274-B6E883E2D89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6438" y="3083719"/>
            <a:ext cx="2593047" cy="1433481"/>
          </a:xfrm>
          <a:prstGeom prst="rect">
            <a:avLst/>
          </a:prstGeom>
        </p:spPr>
      </p:pic>
      <p:pic>
        <p:nvPicPr>
          <p:cNvPr id="23" name="Obrázok 22">
            <a:extLst>
              <a:ext uri="{FF2B5EF4-FFF2-40B4-BE49-F238E27FC236}">
                <a16:creationId xmlns:a16="http://schemas.microsoft.com/office/drawing/2014/main" id="{FD2941D5-7B37-67F5-29F2-F8DDD9861DA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76438" y="4600874"/>
            <a:ext cx="2635131" cy="145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12;p19">
            <a:extLst>
              <a:ext uri="{FF2B5EF4-FFF2-40B4-BE49-F238E27FC236}">
                <a16:creationId xmlns:a16="http://schemas.microsoft.com/office/drawing/2014/main" id="{F0A44EF3-4BF9-4D94-B62C-7656C3FCC4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507" y="630456"/>
            <a:ext cx="1099898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Abel"/>
              <a:buNone/>
            </a:pPr>
            <a:r>
              <a:rPr lang="cs-CZ" sz="5000" dirty="0" err="1"/>
              <a:t>Vodozádržné</a:t>
            </a:r>
            <a:r>
              <a:rPr lang="cs-CZ" sz="5000" dirty="0"/>
              <a:t> </a:t>
            </a:r>
            <a:r>
              <a:rPr lang="cs-CZ" sz="5000" dirty="0" err="1"/>
              <a:t>opatrenia</a:t>
            </a:r>
            <a:r>
              <a:rPr lang="cs-CZ" sz="5000" dirty="0"/>
              <a:t> </a:t>
            </a:r>
            <a:r>
              <a:rPr lang="cs-CZ" sz="5000" dirty="0">
                <a:solidFill>
                  <a:schemeClr val="lt2"/>
                </a:solidFill>
              </a:rPr>
              <a:t>Raj. dolina</a:t>
            </a:r>
            <a:endParaRPr sz="5000" dirty="0">
              <a:solidFill>
                <a:schemeClr val="tx2"/>
              </a:solidFill>
            </a:endParaRPr>
          </a:p>
        </p:txBody>
      </p:sp>
      <p:sp>
        <p:nvSpPr>
          <p:cNvPr id="6" name="Obdélník 43">
            <a:extLst>
              <a:ext uri="{FF2B5EF4-FFF2-40B4-BE49-F238E27FC236}">
                <a16:creationId xmlns:a16="http://schemas.microsoft.com/office/drawing/2014/main" id="{3BDEBD17-F17A-DFEA-EC4F-9353E0B545DC}"/>
              </a:ext>
            </a:extLst>
          </p:cNvPr>
          <p:cNvSpPr/>
          <p:nvPr/>
        </p:nvSpPr>
        <p:spPr>
          <a:xfrm>
            <a:off x="713432" y="6141293"/>
            <a:ext cx="10400043" cy="465674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8" name="Obdélník 40">
            <a:extLst>
              <a:ext uri="{FF2B5EF4-FFF2-40B4-BE49-F238E27FC236}">
                <a16:creationId xmlns:a16="http://schemas.microsoft.com/office/drawing/2014/main" id="{165D74F4-3086-2DAA-DD13-44DE497355E6}"/>
              </a:ext>
            </a:extLst>
          </p:cNvPr>
          <p:cNvSpPr/>
          <p:nvPr/>
        </p:nvSpPr>
        <p:spPr>
          <a:xfrm>
            <a:off x="713433" y="1476358"/>
            <a:ext cx="10400043" cy="4666659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pic>
        <p:nvPicPr>
          <p:cNvPr id="5" name="Obrázek 19">
            <a:extLst>
              <a:ext uri="{FF2B5EF4-FFF2-40B4-BE49-F238E27FC236}">
                <a16:creationId xmlns:a16="http://schemas.microsoft.com/office/drawing/2014/main" id="{F4719071-19C6-D67F-2E39-50B8B216E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3720" y="434932"/>
            <a:ext cx="820429" cy="872421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118A1CE5-F57A-1DEB-4A5D-4D21EE44D911}"/>
              </a:ext>
            </a:extLst>
          </p:cNvPr>
          <p:cNvSpPr txBox="1"/>
          <p:nvPr/>
        </p:nvSpPr>
        <p:spPr>
          <a:xfrm>
            <a:off x="801777" y="6188700"/>
            <a:ext cx="8021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>
                <a:hlinkClick r:id="rId4"/>
              </a:rPr>
              <a:t>https://www.zilinak.sk/prispevky/22081/v-rajeckej-doline-realizovali-seriu-vodozadrznych-opatreni-vdaka-nim-sa-vratia-do-prirody-miliony-litrov-vody</a:t>
            </a:r>
            <a:r>
              <a:rPr lang="sk-SK" sz="800" dirty="0"/>
              <a:t> 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D50F215-1DE8-BF98-9080-4F0EDAE547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1777" y="1583703"/>
            <a:ext cx="461915" cy="25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011F8B05-992F-825A-843F-451E5CBD42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5322" y="1663571"/>
            <a:ext cx="2413262" cy="44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E9BC874D-6CBE-5F7C-F16F-2A2237B7E2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7132" y="1663571"/>
            <a:ext cx="2073897" cy="259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12;p19">
            <a:extLst>
              <a:ext uri="{FF2B5EF4-FFF2-40B4-BE49-F238E27FC236}">
                <a16:creationId xmlns:a16="http://schemas.microsoft.com/office/drawing/2014/main" id="{F0A44EF3-4BF9-4D94-B62C-7656C3FCC4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507" y="630456"/>
            <a:ext cx="1099898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Abel"/>
              <a:buNone/>
            </a:pPr>
            <a:r>
              <a:rPr lang="cs-CZ" sz="5000" dirty="0" err="1"/>
              <a:t>Vodozádržné</a:t>
            </a:r>
            <a:r>
              <a:rPr lang="cs-CZ" sz="5000" dirty="0"/>
              <a:t> </a:t>
            </a:r>
            <a:r>
              <a:rPr lang="cs-CZ" sz="5000" dirty="0" err="1"/>
              <a:t>opatrenia</a:t>
            </a:r>
            <a:r>
              <a:rPr lang="cs-CZ" sz="5000" dirty="0"/>
              <a:t> </a:t>
            </a:r>
            <a:r>
              <a:rPr lang="cs-CZ" sz="5000" dirty="0">
                <a:solidFill>
                  <a:schemeClr val="lt2"/>
                </a:solidFill>
              </a:rPr>
              <a:t>Raj. dolina</a:t>
            </a:r>
            <a:endParaRPr sz="5000" dirty="0">
              <a:solidFill>
                <a:schemeClr val="tx2"/>
              </a:solidFill>
            </a:endParaRPr>
          </a:p>
        </p:txBody>
      </p:sp>
      <p:sp>
        <p:nvSpPr>
          <p:cNvPr id="6" name="Obdélník 43">
            <a:extLst>
              <a:ext uri="{FF2B5EF4-FFF2-40B4-BE49-F238E27FC236}">
                <a16:creationId xmlns:a16="http://schemas.microsoft.com/office/drawing/2014/main" id="{3BDEBD17-F17A-DFEA-EC4F-9353E0B545DC}"/>
              </a:ext>
            </a:extLst>
          </p:cNvPr>
          <p:cNvSpPr/>
          <p:nvPr/>
        </p:nvSpPr>
        <p:spPr>
          <a:xfrm>
            <a:off x="713432" y="6141293"/>
            <a:ext cx="10400043" cy="465674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8" name="Obdélník 40">
            <a:extLst>
              <a:ext uri="{FF2B5EF4-FFF2-40B4-BE49-F238E27FC236}">
                <a16:creationId xmlns:a16="http://schemas.microsoft.com/office/drawing/2014/main" id="{165D74F4-3086-2DAA-DD13-44DE497355E6}"/>
              </a:ext>
            </a:extLst>
          </p:cNvPr>
          <p:cNvSpPr/>
          <p:nvPr/>
        </p:nvSpPr>
        <p:spPr>
          <a:xfrm>
            <a:off x="713433" y="1476358"/>
            <a:ext cx="10400043" cy="4666659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pic>
        <p:nvPicPr>
          <p:cNvPr id="5" name="Obrázek 19">
            <a:extLst>
              <a:ext uri="{FF2B5EF4-FFF2-40B4-BE49-F238E27FC236}">
                <a16:creationId xmlns:a16="http://schemas.microsoft.com/office/drawing/2014/main" id="{F4719071-19C6-D67F-2E39-50B8B216EC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720" y="434932"/>
            <a:ext cx="820429" cy="872421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118A1CE5-F57A-1DEB-4A5D-4D21EE44D911}"/>
              </a:ext>
            </a:extLst>
          </p:cNvPr>
          <p:cNvSpPr txBox="1"/>
          <p:nvPr/>
        </p:nvSpPr>
        <p:spPr>
          <a:xfrm>
            <a:off x="801777" y="6188700"/>
            <a:ext cx="80217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/>
              <a:t>MY Žilinské noviny 8.11.2022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0161526-0C7F-EC00-E35C-98F848F4F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92" y="1625130"/>
            <a:ext cx="6656550" cy="431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BBE796DA-ECE6-38A4-A2D9-D024D4D358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4348" y="1542445"/>
            <a:ext cx="580246" cy="53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96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délník 40">
            <a:extLst>
              <a:ext uri="{FF2B5EF4-FFF2-40B4-BE49-F238E27FC236}">
                <a16:creationId xmlns:a16="http://schemas.microsoft.com/office/drawing/2014/main" id="{34001F96-12D2-426D-A5D4-C51ED87E7BDA}"/>
              </a:ext>
            </a:extLst>
          </p:cNvPr>
          <p:cNvSpPr/>
          <p:nvPr/>
        </p:nvSpPr>
        <p:spPr>
          <a:xfrm>
            <a:off x="713433" y="1490896"/>
            <a:ext cx="3349447" cy="4666659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43" name="Obdélník 42">
            <a:extLst>
              <a:ext uri="{FF2B5EF4-FFF2-40B4-BE49-F238E27FC236}">
                <a16:creationId xmlns:a16="http://schemas.microsoft.com/office/drawing/2014/main" id="{2D2AB99F-5765-4965-AD7C-D366EF5A11D4}"/>
              </a:ext>
            </a:extLst>
          </p:cNvPr>
          <p:cNvSpPr/>
          <p:nvPr/>
        </p:nvSpPr>
        <p:spPr>
          <a:xfrm>
            <a:off x="4062879" y="1490895"/>
            <a:ext cx="3525299" cy="4666659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2A947245-CAED-4D02-9D8E-39F74AD4D976}"/>
              </a:ext>
            </a:extLst>
          </p:cNvPr>
          <p:cNvSpPr/>
          <p:nvPr/>
        </p:nvSpPr>
        <p:spPr>
          <a:xfrm>
            <a:off x="713433" y="6157153"/>
            <a:ext cx="3349447" cy="465674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46" name="Obdélník 45">
            <a:extLst>
              <a:ext uri="{FF2B5EF4-FFF2-40B4-BE49-F238E27FC236}">
                <a16:creationId xmlns:a16="http://schemas.microsoft.com/office/drawing/2014/main" id="{A7B38AD0-69FC-43E8-8D45-112DE35DE86D}"/>
              </a:ext>
            </a:extLst>
          </p:cNvPr>
          <p:cNvSpPr/>
          <p:nvPr/>
        </p:nvSpPr>
        <p:spPr>
          <a:xfrm>
            <a:off x="4062879" y="6157153"/>
            <a:ext cx="3525299" cy="465674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21" name="Google Shape;312;p19">
            <a:extLst>
              <a:ext uri="{FF2B5EF4-FFF2-40B4-BE49-F238E27FC236}">
                <a16:creationId xmlns:a16="http://schemas.microsoft.com/office/drawing/2014/main" id="{0FAB10B3-D5D3-4C38-B9AF-148008E7F0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507" y="637592"/>
            <a:ext cx="1099898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Abel"/>
              <a:buNone/>
            </a:pPr>
            <a:r>
              <a:rPr lang="cs-CZ" sz="5000" dirty="0" err="1"/>
              <a:t>Vodozádržné</a:t>
            </a:r>
            <a:r>
              <a:rPr lang="cs-CZ" sz="5000" dirty="0"/>
              <a:t> </a:t>
            </a:r>
            <a:r>
              <a:rPr lang="cs-CZ" sz="5000" dirty="0" err="1"/>
              <a:t>opatrenia</a:t>
            </a:r>
            <a:r>
              <a:rPr lang="cs-CZ" sz="5000" dirty="0"/>
              <a:t> </a:t>
            </a:r>
            <a:r>
              <a:rPr lang="cs-CZ" sz="5000" dirty="0">
                <a:solidFill>
                  <a:schemeClr val="lt2"/>
                </a:solidFill>
              </a:rPr>
              <a:t>Raj. dolina</a:t>
            </a:r>
            <a:endParaRPr sz="5000" dirty="0">
              <a:solidFill>
                <a:schemeClr val="tx2"/>
              </a:solidFill>
            </a:endParaRP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7AB98469-449E-4EF9-838F-D3FF8737EB85}"/>
              </a:ext>
            </a:extLst>
          </p:cNvPr>
          <p:cNvSpPr txBox="1"/>
          <p:nvPr/>
        </p:nvSpPr>
        <p:spPr>
          <a:xfrm>
            <a:off x="4057299" y="6219111"/>
            <a:ext cx="33494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 </a:t>
            </a:r>
            <a:endParaRPr lang="sk-SK" sz="800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70BE0E74-BAEA-4124-9331-FCFCB7216CC7}"/>
              </a:ext>
            </a:extLst>
          </p:cNvPr>
          <p:cNvSpPr txBox="1"/>
          <p:nvPr/>
        </p:nvSpPr>
        <p:spPr>
          <a:xfrm>
            <a:off x="713433" y="6182213"/>
            <a:ext cx="3525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>
                <a:hlinkClick r:id="rId3"/>
              </a:rPr>
              <a:t>https://spravy.pravda.sk/regiony/clanok/646424-obrovsky-bager-na-hrebeni-rajeckej-doliny-zachranuje-krajinu-pred-suchom/</a:t>
            </a:r>
            <a:r>
              <a:rPr lang="sk-SK" sz="800" dirty="0"/>
              <a:t> 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F4C58A00-0842-40AC-BBAF-5896B2BCB8C3}"/>
              </a:ext>
            </a:extLst>
          </p:cNvPr>
          <p:cNvSpPr txBox="1"/>
          <p:nvPr/>
        </p:nvSpPr>
        <p:spPr>
          <a:xfrm>
            <a:off x="4103581" y="6182213"/>
            <a:ext cx="3372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>
                <a:hlinkClick r:id="rId4"/>
              </a:rPr>
              <a:t>https://tv.pravda.sk/relacie/spravodajstvo/epizoda/10593-obrovsky-bager-na-hrebeni-rajeckej-doliny-zachranuje-krajinu-pred-suchom</a:t>
            </a:r>
            <a:r>
              <a:rPr lang="cs-CZ" sz="800" dirty="0"/>
              <a:t> </a:t>
            </a:r>
            <a:endParaRPr lang="sk-SK" sz="800" dirty="0"/>
          </a:p>
        </p:txBody>
      </p:sp>
      <p:sp>
        <p:nvSpPr>
          <p:cNvPr id="14" name="Obdélník 42">
            <a:extLst>
              <a:ext uri="{FF2B5EF4-FFF2-40B4-BE49-F238E27FC236}">
                <a16:creationId xmlns:a16="http://schemas.microsoft.com/office/drawing/2014/main" id="{B84C62FA-C903-46B2-BAF8-EB1B35EEECDB}"/>
              </a:ext>
            </a:extLst>
          </p:cNvPr>
          <p:cNvSpPr/>
          <p:nvPr/>
        </p:nvSpPr>
        <p:spPr>
          <a:xfrm>
            <a:off x="7588178" y="1490493"/>
            <a:ext cx="3525299" cy="4663461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15" name="Obdélník 45">
            <a:extLst>
              <a:ext uri="{FF2B5EF4-FFF2-40B4-BE49-F238E27FC236}">
                <a16:creationId xmlns:a16="http://schemas.microsoft.com/office/drawing/2014/main" id="{D6BB78F6-5A22-410D-B128-932FBA4A6888}"/>
              </a:ext>
            </a:extLst>
          </p:cNvPr>
          <p:cNvSpPr/>
          <p:nvPr/>
        </p:nvSpPr>
        <p:spPr>
          <a:xfrm>
            <a:off x="7590404" y="6157152"/>
            <a:ext cx="3523072" cy="468873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3D2A1F90-3CEE-4DCC-8FEB-71270F8127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720" y="434932"/>
            <a:ext cx="820429" cy="872421"/>
          </a:xfrm>
          <a:prstGeom prst="rect">
            <a:avLst/>
          </a:prstGeom>
        </p:spPr>
      </p:pic>
      <p:sp>
        <p:nvSpPr>
          <p:cNvPr id="2" name="BlokTextu 1">
            <a:extLst>
              <a:ext uri="{FF2B5EF4-FFF2-40B4-BE49-F238E27FC236}">
                <a16:creationId xmlns:a16="http://schemas.microsoft.com/office/drawing/2014/main" id="{EDA70376-A706-6D3F-4AC1-8835B0A22574}"/>
              </a:ext>
            </a:extLst>
          </p:cNvPr>
          <p:cNvSpPr txBox="1"/>
          <p:nvPr/>
        </p:nvSpPr>
        <p:spPr>
          <a:xfrm>
            <a:off x="7588178" y="6197966"/>
            <a:ext cx="33638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Rádio Regina Žurnál – 9.11.2022</a:t>
            </a:r>
            <a:endParaRPr lang="sk-SK" sz="800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8346043-1D6E-1563-E849-90DA8FF5857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2111" y="1547054"/>
            <a:ext cx="749576" cy="272319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9C1D3FEC-4FC4-0F53-E6E0-A98A9BAC95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6058" y="1904938"/>
            <a:ext cx="2347274" cy="2186296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1E27BDC0-253A-09F5-1005-544077B22DA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4339" y="4115892"/>
            <a:ext cx="2215298" cy="961764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2AC9ACAB-C681-8CA0-ABD4-C747E0235DB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2113" y="5056421"/>
            <a:ext cx="2445786" cy="611447"/>
          </a:xfrm>
          <a:prstGeom prst="rect">
            <a:avLst/>
          </a:prstGeom>
        </p:spPr>
      </p:pic>
      <p:pic>
        <p:nvPicPr>
          <p:cNvPr id="5122" name="Picture 2" descr="Rádio Regina - články o rádiu | Radia.sk - slovenský éter online">
            <a:extLst>
              <a:ext uri="{FF2B5EF4-FFF2-40B4-BE49-F238E27FC236}">
                <a16:creationId xmlns:a16="http://schemas.microsoft.com/office/drawing/2014/main" id="{9F230A36-D218-D4D5-0F25-4302F7682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29" b="40455"/>
          <a:stretch/>
        </p:blipFill>
        <p:spPr bwMode="auto">
          <a:xfrm>
            <a:off x="7669461" y="1544449"/>
            <a:ext cx="1363965" cy="24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ok 12">
            <a:extLst>
              <a:ext uri="{FF2B5EF4-FFF2-40B4-BE49-F238E27FC236}">
                <a16:creationId xmlns:a16="http://schemas.microsoft.com/office/drawing/2014/main" id="{71997217-0A7C-5AC0-E85F-BC681218B30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22666" y="1896799"/>
            <a:ext cx="2799762" cy="2149312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8B924539-CDF0-BEC8-381F-629509374E9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5877" y="4046111"/>
            <a:ext cx="2869900" cy="1772240"/>
          </a:xfrm>
          <a:prstGeom prst="rect">
            <a:avLst/>
          </a:prstGeom>
        </p:spPr>
      </p:pic>
      <p:pic>
        <p:nvPicPr>
          <p:cNvPr id="24" name="Obrázok 23">
            <a:extLst>
              <a:ext uri="{FF2B5EF4-FFF2-40B4-BE49-F238E27FC236}">
                <a16:creationId xmlns:a16="http://schemas.microsoft.com/office/drawing/2014/main" id="{906BD548-7DA8-DA25-E042-6635F9F8AE4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4163" y="1591690"/>
            <a:ext cx="436271" cy="359423"/>
          </a:xfrm>
          <a:prstGeom prst="rect">
            <a:avLst/>
          </a:prstGeom>
        </p:spPr>
      </p:pic>
      <p:pic>
        <p:nvPicPr>
          <p:cNvPr id="26" name="Obrázok 25">
            <a:extLst>
              <a:ext uri="{FF2B5EF4-FFF2-40B4-BE49-F238E27FC236}">
                <a16:creationId xmlns:a16="http://schemas.microsoft.com/office/drawing/2014/main" id="{AE980CB7-F98C-F73F-D948-5BB6EAA2499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4288" y="1988011"/>
            <a:ext cx="3042479" cy="266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0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C612531-B07A-4AF5-55DA-F72813B8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70" y="1500715"/>
            <a:ext cx="6576472" cy="465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Obdélník 40">
            <a:extLst>
              <a:ext uri="{FF2B5EF4-FFF2-40B4-BE49-F238E27FC236}">
                <a16:creationId xmlns:a16="http://schemas.microsoft.com/office/drawing/2014/main" id="{34001F96-12D2-426D-A5D4-C51ED87E7BDA}"/>
              </a:ext>
            </a:extLst>
          </p:cNvPr>
          <p:cNvSpPr/>
          <p:nvPr/>
        </p:nvSpPr>
        <p:spPr>
          <a:xfrm>
            <a:off x="713433" y="1490896"/>
            <a:ext cx="10400042" cy="4666659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44" name="Obdélník 43">
            <a:extLst>
              <a:ext uri="{FF2B5EF4-FFF2-40B4-BE49-F238E27FC236}">
                <a16:creationId xmlns:a16="http://schemas.microsoft.com/office/drawing/2014/main" id="{2A947245-CAED-4D02-9D8E-39F74AD4D976}"/>
              </a:ext>
            </a:extLst>
          </p:cNvPr>
          <p:cNvSpPr/>
          <p:nvPr/>
        </p:nvSpPr>
        <p:spPr>
          <a:xfrm>
            <a:off x="713433" y="6157153"/>
            <a:ext cx="10400042" cy="465674"/>
          </a:xfrm>
          <a:prstGeom prst="rect">
            <a:avLst/>
          </a:prstGeom>
          <a:ln w="9525">
            <a:solidFill>
              <a:schemeClr val="accent4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cs-CZ" dirty="0">
              <a:latin typeface="Hyundai Sans Head"/>
              <a:cs typeface="Hyundai Sans Head"/>
            </a:endParaRPr>
          </a:p>
        </p:txBody>
      </p:sp>
      <p:sp>
        <p:nvSpPr>
          <p:cNvPr id="21" name="Google Shape;312;p19">
            <a:extLst>
              <a:ext uri="{FF2B5EF4-FFF2-40B4-BE49-F238E27FC236}">
                <a16:creationId xmlns:a16="http://schemas.microsoft.com/office/drawing/2014/main" id="{0FAB10B3-D5D3-4C38-B9AF-148008E7F08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96507" y="637592"/>
            <a:ext cx="10998986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800"/>
              <a:buFont typeface="Abel"/>
              <a:buNone/>
            </a:pPr>
            <a:r>
              <a:rPr lang="cs-CZ" sz="5000" dirty="0"/>
              <a:t>Kofola </a:t>
            </a:r>
            <a:r>
              <a:rPr lang="cs-CZ" sz="5000" dirty="0">
                <a:solidFill>
                  <a:schemeClr val="tx2"/>
                </a:solidFill>
              </a:rPr>
              <a:t>firma </a:t>
            </a:r>
            <a:endParaRPr sz="5000" dirty="0">
              <a:solidFill>
                <a:schemeClr val="tx2"/>
              </a:solidFill>
            </a:endParaRPr>
          </a:p>
        </p:txBody>
      </p:sp>
      <p:sp>
        <p:nvSpPr>
          <p:cNvPr id="23" name="BlokTextu 22">
            <a:extLst>
              <a:ext uri="{FF2B5EF4-FFF2-40B4-BE49-F238E27FC236}">
                <a16:creationId xmlns:a16="http://schemas.microsoft.com/office/drawing/2014/main" id="{7AB98469-449E-4EF9-838F-D3FF8737EB85}"/>
              </a:ext>
            </a:extLst>
          </p:cNvPr>
          <p:cNvSpPr txBox="1"/>
          <p:nvPr/>
        </p:nvSpPr>
        <p:spPr>
          <a:xfrm>
            <a:off x="4057299" y="6223486"/>
            <a:ext cx="334944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 </a:t>
            </a:r>
            <a:endParaRPr lang="sk-SK" sz="800" dirty="0"/>
          </a:p>
        </p:txBody>
      </p:sp>
      <p:sp>
        <p:nvSpPr>
          <p:cNvPr id="19" name="BlokTextu 18">
            <a:extLst>
              <a:ext uri="{FF2B5EF4-FFF2-40B4-BE49-F238E27FC236}">
                <a16:creationId xmlns:a16="http://schemas.microsoft.com/office/drawing/2014/main" id="{70BE0E74-BAEA-4124-9331-FCFCB7216CC7}"/>
              </a:ext>
            </a:extLst>
          </p:cNvPr>
          <p:cNvSpPr txBox="1"/>
          <p:nvPr/>
        </p:nvSpPr>
        <p:spPr>
          <a:xfrm>
            <a:off x="770372" y="6255984"/>
            <a:ext cx="51430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00" dirty="0"/>
              <a:t>Hospodárske noviny 30.11.2022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3D2A1F90-3CEE-4DCC-8FEB-71270F8127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3720" y="434932"/>
            <a:ext cx="820429" cy="872421"/>
          </a:xfrm>
          <a:prstGeom prst="rect">
            <a:avLst/>
          </a:prstGeom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1D31B15-455C-11E7-B6D4-B29F785F29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1634" y="1574276"/>
            <a:ext cx="708374" cy="63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5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ofola / šablona prezentace">
  <a:themeElements>
    <a:clrScheme name="KOFO2020">
      <a:dk1>
        <a:srgbClr val="000000"/>
      </a:dk1>
      <a:lt1>
        <a:srgbClr val="FFFFFF"/>
      </a:lt1>
      <a:dk2>
        <a:srgbClr val="572C23"/>
      </a:dk2>
      <a:lt2>
        <a:srgbClr val="F08100"/>
      </a:lt2>
      <a:accent1>
        <a:srgbClr val="844E3E"/>
      </a:accent1>
      <a:accent2>
        <a:srgbClr val="A37565"/>
      </a:accent2>
      <a:accent3>
        <a:srgbClr val="F7AA4E"/>
      </a:accent3>
      <a:accent4>
        <a:srgbClr val="FFD618"/>
      </a:accent4>
      <a:accent5>
        <a:srgbClr val="4BB166"/>
      </a:accent5>
      <a:accent6>
        <a:srgbClr val="D1356F"/>
      </a:accent6>
      <a:hlink>
        <a:srgbClr val="31BAEC"/>
      </a:hlink>
      <a:folHlink>
        <a:srgbClr val="6C47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OFO2020">
      <a:dk1>
        <a:srgbClr val="000000"/>
      </a:dk1>
      <a:lt1>
        <a:srgbClr val="FFFFFF"/>
      </a:lt1>
      <a:dk2>
        <a:srgbClr val="572C23"/>
      </a:dk2>
      <a:lt2>
        <a:srgbClr val="F08100"/>
      </a:lt2>
      <a:accent1>
        <a:srgbClr val="844E3E"/>
      </a:accent1>
      <a:accent2>
        <a:srgbClr val="A37565"/>
      </a:accent2>
      <a:accent3>
        <a:srgbClr val="F7AA4E"/>
      </a:accent3>
      <a:accent4>
        <a:srgbClr val="FFD618"/>
      </a:accent4>
      <a:accent5>
        <a:srgbClr val="4BB166"/>
      </a:accent5>
      <a:accent6>
        <a:srgbClr val="D1356F"/>
      </a:accent6>
      <a:hlink>
        <a:srgbClr val="31BAEC"/>
      </a:hlink>
      <a:folHlink>
        <a:srgbClr val="6C47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161</Words>
  <Application>Microsoft Office PowerPoint</Application>
  <PresentationFormat>Širokouhlá</PresentationFormat>
  <Paragraphs>26</Paragraphs>
  <Slides>10</Slides>
  <Notes>10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Hyundai Sans Head</vt:lpstr>
      <vt:lpstr>Abel</vt:lpstr>
      <vt:lpstr>Arial</vt:lpstr>
      <vt:lpstr>Kofola / šablona prezentace</vt:lpstr>
      <vt:lpstr> Vodozádržné opatrenia  Rajecká dolina</vt:lpstr>
      <vt:lpstr>Vodozádržné opatrenia Raj. dolina</vt:lpstr>
      <vt:lpstr>Vodozádržné opatrenia Raj. dolina</vt:lpstr>
      <vt:lpstr>Vodozádržné opatrenia Raj. dolina</vt:lpstr>
      <vt:lpstr>Vodozádržné opatrenia Raj. dolina</vt:lpstr>
      <vt:lpstr>Vodozádržné opatrenia Raj. dolina</vt:lpstr>
      <vt:lpstr>Vodozádržné opatrenia Raj. dolina</vt:lpstr>
      <vt:lpstr>Vodozádržné opatrenia Raj. dolina</vt:lpstr>
      <vt:lpstr>Kofola firma </vt:lpstr>
      <vt:lpstr>Vodozádržné opatrenia Raj. dolina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Vodozádržné opatrenia  Rajecká dolina</dc:title>
  <dc:creator>odprezentuj.cz</dc:creator>
  <cp:lastModifiedBy>Lucia Kotyian</cp:lastModifiedBy>
  <cp:revision>4</cp:revision>
  <dcterms:created xsi:type="dcterms:W3CDTF">2015-09-30T12:19:36Z</dcterms:created>
  <dcterms:modified xsi:type="dcterms:W3CDTF">2023-02-24T08:29:40Z</dcterms:modified>
</cp:coreProperties>
</file>