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  <p:sldMasterId id="2147483775" r:id="rId5"/>
    <p:sldMasterId id="2147483782" r:id="rId6"/>
  </p:sldMasterIdLst>
  <p:notesMasterIdLst>
    <p:notesMasterId r:id="rId19"/>
  </p:notesMasterIdLst>
  <p:handoutMasterIdLst>
    <p:handoutMasterId r:id="rId20"/>
  </p:handoutMasterIdLst>
  <p:sldIdLst>
    <p:sldId id="503" r:id="rId7"/>
    <p:sldId id="613" r:id="rId8"/>
    <p:sldId id="608" r:id="rId9"/>
    <p:sldId id="627" r:id="rId10"/>
    <p:sldId id="626" r:id="rId11"/>
    <p:sldId id="628" r:id="rId12"/>
    <p:sldId id="629" r:id="rId13"/>
    <p:sldId id="517" r:id="rId14"/>
    <p:sldId id="633" r:id="rId15"/>
    <p:sldId id="634" r:id="rId16"/>
    <p:sldId id="631" r:id="rId17"/>
    <p:sldId id="289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05E64784-00EB-4DF5-976D-8AA5A69DA2DC}">
          <p14:sldIdLst>
            <p14:sldId id="503"/>
            <p14:sldId id="613"/>
            <p14:sldId id="608"/>
            <p14:sldId id="627"/>
            <p14:sldId id="626"/>
            <p14:sldId id="628"/>
            <p14:sldId id="629"/>
            <p14:sldId id="517"/>
            <p14:sldId id="633"/>
            <p14:sldId id="634"/>
            <p14:sldId id="631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3580"/>
    <a:srgbClr val="97C94D"/>
    <a:srgbClr val="00B4AF"/>
    <a:srgbClr val="FFFFFF"/>
    <a:srgbClr val="FF7900"/>
    <a:srgbClr val="000000"/>
    <a:srgbClr val="00A44A"/>
    <a:srgbClr val="F2F2F2"/>
    <a:srgbClr val="E8E8E8"/>
    <a:srgbClr val="FFF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D67E22-B9D4-4F66-B166-DA4EBA07F2A9}" v="31" dt="2025-03-19T13:57:38.5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3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j" userId="023a7453-07e5-471a-9f51-d4639b4158a0" providerId="ADAL" clId="{8790B855-7873-419E-976D-637C738F20BD}"/>
    <pc:docChg chg="custSel addSld delSld modSld sldOrd delMainMaster">
      <pc:chgData name="Andrej" userId="023a7453-07e5-471a-9f51-d4639b4158a0" providerId="ADAL" clId="{8790B855-7873-419E-976D-637C738F20BD}" dt="2023-03-29T07:23:57.589" v="887" actId="1076"/>
      <pc:docMkLst>
        <pc:docMk/>
      </pc:docMkLst>
      <pc:sldChg chg="del">
        <pc:chgData name="Andrej" userId="023a7453-07e5-471a-9f51-d4639b4158a0" providerId="ADAL" clId="{8790B855-7873-419E-976D-637C738F20BD}" dt="2023-03-29T07:23:05.710" v="860" actId="47"/>
        <pc:sldMkLst>
          <pc:docMk/>
          <pc:sldMk cId="32514859" sldId="256"/>
        </pc:sldMkLst>
      </pc:sldChg>
      <pc:sldChg chg="modSp mod ord">
        <pc:chgData name="Andrej" userId="023a7453-07e5-471a-9f51-d4639b4158a0" providerId="ADAL" clId="{8790B855-7873-419E-976D-637C738F20BD}" dt="2023-03-29T07:20:29.685" v="601"/>
        <pc:sldMkLst>
          <pc:docMk/>
          <pc:sldMk cId="3719455086" sldId="258"/>
        </pc:sldMkLst>
      </pc:sldChg>
      <pc:sldChg chg="del">
        <pc:chgData name="Andrej" userId="023a7453-07e5-471a-9f51-d4639b4158a0" providerId="ADAL" clId="{8790B855-7873-419E-976D-637C738F20BD}" dt="2023-03-29T07:20:39.415" v="602" actId="47"/>
        <pc:sldMkLst>
          <pc:docMk/>
          <pc:sldMk cId="1463415830" sldId="259"/>
        </pc:sldMkLst>
      </pc:sldChg>
      <pc:sldChg chg="addSp modSp new mod">
        <pc:chgData name="Andrej" userId="023a7453-07e5-471a-9f51-d4639b4158a0" providerId="ADAL" clId="{8790B855-7873-419E-976D-637C738F20BD}" dt="2023-03-29T07:17:48.010" v="236" actId="20577"/>
        <pc:sldMkLst>
          <pc:docMk/>
          <pc:sldMk cId="1965278497" sldId="264"/>
        </pc:sldMkLst>
      </pc:sldChg>
      <pc:sldChg chg="modSp add mod">
        <pc:chgData name="Andrej" userId="023a7453-07e5-471a-9f51-d4639b4158a0" providerId="ADAL" clId="{8790B855-7873-419E-976D-637C738F20BD}" dt="2023-03-29T07:18:59.209" v="405" actId="20577"/>
        <pc:sldMkLst>
          <pc:docMk/>
          <pc:sldMk cId="4043731952" sldId="265"/>
        </pc:sldMkLst>
      </pc:sldChg>
      <pc:sldChg chg="modSp add mod">
        <pc:chgData name="Andrej" userId="023a7453-07e5-471a-9f51-d4639b4158a0" providerId="ADAL" clId="{8790B855-7873-419E-976D-637C738F20BD}" dt="2023-03-29T07:19:22.888" v="472" actId="20577"/>
        <pc:sldMkLst>
          <pc:docMk/>
          <pc:sldMk cId="3517942916" sldId="266"/>
        </pc:sldMkLst>
      </pc:sldChg>
      <pc:sldChg chg="modSp add mod">
        <pc:chgData name="Andrej" userId="023a7453-07e5-471a-9f51-d4639b4158a0" providerId="ADAL" clId="{8790B855-7873-419E-976D-637C738F20BD}" dt="2023-03-29T07:19:56.536" v="539" actId="20577"/>
        <pc:sldMkLst>
          <pc:docMk/>
          <pc:sldMk cId="1167060459" sldId="267"/>
        </pc:sldMkLst>
      </pc:sldChg>
      <pc:sldChg chg="modSp add mod">
        <pc:chgData name="Andrej" userId="023a7453-07e5-471a-9f51-d4639b4158a0" providerId="ADAL" clId="{8790B855-7873-419E-976D-637C738F20BD}" dt="2023-03-29T07:21:59.655" v="758" actId="20577"/>
        <pc:sldMkLst>
          <pc:docMk/>
          <pc:sldMk cId="4241109510" sldId="268"/>
        </pc:sldMkLst>
      </pc:sldChg>
      <pc:sldChg chg="delSp modSp add mod">
        <pc:chgData name="Andrej" userId="023a7453-07e5-471a-9f51-d4639b4158a0" providerId="ADAL" clId="{8790B855-7873-419E-976D-637C738F20BD}" dt="2023-03-29T07:21:10.952" v="662" actId="478"/>
        <pc:sldMkLst>
          <pc:docMk/>
          <pc:sldMk cId="707485381" sldId="269"/>
        </pc:sldMkLst>
      </pc:sldChg>
      <pc:sldChg chg="modSp add mod">
        <pc:chgData name="Andrej" userId="023a7453-07e5-471a-9f51-d4639b4158a0" providerId="ADAL" clId="{8790B855-7873-419E-976D-637C738F20BD}" dt="2023-03-29T07:22:29.752" v="859" actId="20577"/>
        <pc:sldMkLst>
          <pc:docMk/>
          <pc:sldMk cId="3127226243" sldId="270"/>
        </pc:sldMkLst>
      </pc:sldChg>
      <pc:sldChg chg="addSp delSp modSp new mod ord">
        <pc:chgData name="Andrej" userId="023a7453-07e5-471a-9f51-d4639b4158a0" providerId="ADAL" clId="{8790B855-7873-419E-976D-637C738F20BD}" dt="2023-03-29T07:23:57.589" v="887" actId="1076"/>
        <pc:sldMkLst>
          <pc:docMk/>
          <pc:sldMk cId="1246526931" sldId="271"/>
        </pc:sldMkLst>
      </pc:sldChg>
      <pc:sldMasterChg chg="del delSldLayout">
        <pc:chgData name="Andrej" userId="023a7453-07e5-471a-9f51-d4639b4158a0" providerId="ADAL" clId="{8790B855-7873-419E-976D-637C738F20BD}" dt="2023-03-29T07:23:05.710" v="860" actId="47"/>
        <pc:sldMasterMkLst>
          <pc:docMk/>
          <pc:sldMasterMk cId="1273078395" sldId="2147483648"/>
        </pc:sldMasterMkLst>
        <pc:sldLayoutChg chg="del">
          <pc:chgData name="Andrej" userId="023a7453-07e5-471a-9f51-d4639b4158a0" providerId="ADAL" clId="{8790B855-7873-419E-976D-637C738F20BD}" dt="2023-03-29T07:23:05.710" v="860" actId="47"/>
          <pc:sldLayoutMkLst>
            <pc:docMk/>
            <pc:sldMasterMk cId="1273078395" sldId="2147483648"/>
            <pc:sldLayoutMk cId="1747535477" sldId="2147483649"/>
          </pc:sldLayoutMkLst>
        </pc:sldLayoutChg>
        <pc:sldLayoutChg chg="del">
          <pc:chgData name="Andrej" userId="023a7453-07e5-471a-9f51-d4639b4158a0" providerId="ADAL" clId="{8790B855-7873-419E-976D-637C738F20BD}" dt="2023-03-29T07:23:05.710" v="860" actId="47"/>
          <pc:sldLayoutMkLst>
            <pc:docMk/>
            <pc:sldMasterMk cId="1273078395" sldId="2147483648"/>
            <pc:sldLayoutMk cId="1695798403" sldId="2147483650"/>
          </pc:sldLayoutMkLst>
        </pc:sldLayoutChg>
        <pc:sldLayoutChg chg="del">
          <pc:chgData name="Andrej" userId="023a7453-07e5-471a-9f51-d4639b4158a0" providerId="ADAL" clId="{8790B855-7873-419E-976D-637C738F20BD}" dt="2023-03-29T07:23:05.710" v="860" actId="47"/>
          <pc:sldLayoutMkLst>
            <pc:docMk/>
            <pc:sldMasterMk cId="1273078395" sldId="2147483648"/>
            <pc:sldLayoutMk cId="1516514950" sldId="2147483651"/>
          </pc:sldLayoutMkLst>
        </pc:sldLayoutChg>
        <pc:sldLayoutChg chg="del">
          <pc:chgData name="Andrej" userId="023a7453-07e5-471a-9f51-d4639b4158a0" providerId="ADAL" clId="{8790B855-7873-419E-976D-637C738F20BD}" dt="2023-03-29T07:23:05.710" v="860" actId="47"/>
          <pc:sldLayoutMkLst>
            <pc:docMk/>
            <pc:sldMasterMk cId="1273078395" sldId="2147483648"/>
            <pc:sldLayoutMk cId="542125276" sldId="2147483652"/>
          </pc:sldLayoutMkLst>
        </pc:sldLayoutChg>
        <pc:sldLayoutChg chg="del">
          <pc:chgData name="Andrej" userId="023a7453-07e5-471a-9f51-d4639b4158a0" providerId="ADAL" clId="{8790B855-7873-419E-976D-637C738F20BD}" dt="2023-03-29T07:23:05.710" v="860" actId="47"/>
          <pc:sldLayoutMkLst>
            <pc:docMk/>
            <pc:sldMasterMk cId="1273078395" sldId="2147483648"/>
            <pc:sldLayoutMk cId="605423961" sldId="2147483653"/>
          </pc:sldLayoutMkLst>
        </pc:sldLayoutChg>
        <pc:sldLayoutChg chg="del">
          <pc:chgData name="Andrej" userId="023a7453-07e5-471a-9f51-d4639b4158a0" providerId="ADAL" clId="{8790B855-7873-419E-976D-637C738F20BD}" dt="2023-03-29T07:23:05.710" v="860" actId="47"/>
          <pc:sldLayoutMkLst>
            <pc:docMk/>
            <pc:sldMasterMk cId="1273078395" sldId="2147483648"/>
            <pc:sldLayoutMk cId="1921682932" sldId="2147483654"/>
          </pc:sldLayoutMkLst>
        </pc:sldLayoutChg>
        <pc:sldLayoutChg chg="del">
          <pc:chgData name="Andrej" userId="023a7453-07e5-471a-9f51-d4639b4158a0" providerId="ADAL" clId="{8790B855-7873-419E-976D-637C738F20BD}" dt="2023-03-29T07:23:05.710" v="860" actId="47"/>
          <pc:sldLayoutMkLst>
            <pc:docMk/>
            <pc:sldMasterMk cId="1273078395" sldId="2147483648"/>
            <pc:sldLayoutMk cId="1210087559" sldId="2147483655"/>
          </pc:sldLayoutMkLst>
        </pc:sldLayoutChg>
        <pc:sldLayoutChg chg="del">
          <pc:chgData name="Andrej" userId="023a7453-07e5-471a-9f51-d4639b4158a0" providerId="ADAL" clId="{8790B855-7873-419E-976D-637C738F20BD}" dt="2023-03-29T07:23:05.710" v="860" actId="47"/>
          <pc:sldLayoutMkLst>
            <pc:docMk/>
            <pc:sldMasterMk cId="1273078395" sldId="2147483648"/>
            <pc:sldLayoutMk cId="783773129" sldId="2147483656"/>
          </pc:sldLayoutMkLst>
        </pc:sldLayoutChg>
        <pc:sldLayoutChg chg="del">
          <pc:chgData name="Andrej" userId="023a7453-07e5-471a-9f51-d4639b4158a0" providerId="ADAL" clId="{8790B855-7873-419E-976D-637C738F20BD}" dt="2023-03-29T07:23:05.710" v="860" actId="47"/>
          <pc:sldLayoutMkLst>
            <pc:docMk/>
            <pc:sldMasterMk cId="1273078395" sldId="2147483648"/>
            <pc:sldLayoutMk cId="4050116686" sldId="2147483657"/>
          </pc:sldLayoutMkLst>
        </pc:sldLayoutChg>
        <pc:sldLayoutChg chg="del">
          <pc:chgData name="Andrej" userId="023a7453-07e5-471a-9f51-d4639b4158a0" providerId="ADAL" clId="{8790B855-7873-419E-976D-637C738F20BD}" dt="2023-03-29T07:23:05.710" v="860" actId="47"/>
          <pc:sldLayoutMkLst>
            <pc:docMk/>
            <pc:sldMasterMk cId="1273078395" sldId="2147483648"/>
            <pc:sldLayoutMk cId="1024075823" sldId="2147483658"/>
          </pc:sldLayoutMkLst>
        </pc:sldLayoutChg>
        <pc:sldLayoutChg chg="del">
          <pc:chgData name="Andrej" userId="023a7453-07e5-471a-9f51-d4639b4158a0" providerId="ADAL" clId="{8790B855-7873-419E-976D-637C738F20BD}" dt="2023-03-29T07:23:05.710" v="860" actId="47"/>
          <pc:sldLayoutMkLst>
            <pc:docMk/>
            <pc:sldMasterMk cId="1273078395" sldId="2147483648"/>
            <pc:sldLayoutMk cId="3826887871" sldId="2147483659"/>
          </pc:sldLayoutMkLst>
        </pc:sldLayoutChg>
      </pc:sldMasterChg>
    </pc:docChg>
  </pc:docChgLst>
  <pc:docChgLst>
    <pc:chgData name="Beáta Némethová" userId="f825bb97-cc0f-4f66-b6da-59fc029280bb" providerId="ADAL" clId="{C05D10FB-8591-4AA5-954C-585417744EA0}"/>
    <pc:docChg chg="custSel modSld">
      <pc:chgData name="Beáta Némethová" userId="f825bb97-cc0f-4f66-b6da-59fc029280bb" providerId="ADAL" clId="{C05D10FB-8591-4AA5-954C-585417744EA0}" dt="2024-05-17T09:20:29.162" v="270" actId="14100"/>
      <pc:docMkLst>
        <pc:docMk/>
      </pc:docMkLst>
      <pc:sldChg chg="addSp modSp mod">
        <pc:chgData name="Beáta Némethová" userId="f825bb97-cc0f-4f66-b6da-59fc029280bb" providerId="ADAL" clId="{C05D10FB-8591-4AA5-954C-585417744EA0}" dt="2024-05-17T09:20:29.162" v="270" actId="14100"/>
        <pc:sldMkLst>
          <pc:docMk/>
          <pc:sldMk cId="1208666873" sldId="493"/>
        </pc:sldMkLst>
      </pc:sldChg>
      <pc:sldChg chg="addSp modSp mod">
        <pc:chgData name="Beáta Némethová" userId="f825bb97-cc0f-4f66-b6da-59fc029280bb" providerId="ADAL" clId="{C05D10FB-8591-4AA5-954C-585417744EA0}" dt="2024-05-16T08:58:18.949" v="54" actId="20577"/>
        <pc:sldMkLst>
          <pc:docMk/>
          <pc:sldMk cId="467782982" sldId="497"/>
        </pc:sldMkLst>
      </pc:sldChg>
    </pc:docChg>
  </pc:docChgLst>
  <pc:docChgLst>
    <pc:chgData name="Beáta Némethová" userId="f825bb97-cc0f-4f66-b6da-59fc029280bb" providerId="ADAL" clId="{A3F52F22-DCBD-4DF8-ADA0-1A89E7729E51}"/>
    <pc:docChg chg="undo redo custSel addSld delSld modSld sldOrd modSection">
      <pc:chgData name="Beáta Némethová" userId="f825bb97-cc0f-4f66-b6da-59fc029280bb" providerId="ADAL" clId="{A3F52F22-DCBD-4DF8-ADA0-1A89E7729E51}" dt="2024-07-03T14:43:52.588" v="2939" actId="1076"/>
      <pc:docMkLst>
        <pc:docMk/>
      </pc:docMkLst>
      <pc:sldChg chg="addSp delSp modSp mod">
        <pc:chgData name="Beáta Némethová" userId="f825bb97-cc0f-4f66-b6da-59fc029280bb" providerId="ADAL" clId="{A3F52F22-DCBD-4DF8-ADA0-1A89E7729E51}" dt="2024-07-02T13:42:28.805" v="1871" actId="478"/>
        <pc:sldMkLst>
          <pc:docMk/>
          <pc:sldMk cId="3807954159" sldId="544"/>
        </pc:sldMkLst>
      </pc:sldChg>
      <pc:sldChg chg="modSp mod">
        <pc:chgData name="Beáta Némethová" userId="f825bb97-cc0f-4f66-b6da-59fc029280bb" providerId="ADAL" clId="{A3F52F22-DCBD-4DF8-ADA0-1A89E7729E51}" dt="2024-07-02T14:21:20.730" v="2875" actId="790"/>
        <pc:sldMkLst>
          <pc:docMk/>
          <pc:sldMk cId="2625110693" sldId="554"/>
        </pc:sldMkLst>
      </pc:sldChg>
      <pc:sldChg chg="modSp mod ord">
        <pc:chgData name="Beáta Némethová" userId="f825bb97-cc0f-4f66-b6da-59fc029280bb" providerId="ADAL" clId="{A3F52F22-DCBD-4DF8-ADA0-1A89E7729E51}" dt="2024-07-02T13:35:29.057" v="1651" actId="14100"/>
        <pc:sldMkLst>
          <pc:docMk/>
          <pc:sldMk cId="225660200" sldId="556"/>
        </pc:sldMkLst>
      </pc:sldChg>
      <pc:sldChg chg="addSp delSp modSp mod">
        <pc:chgData name="Beáta Némethová" userId="f825bb97-cc0f-4f66-b6da-59fc029280bb" providerId="ADAL" clId="{A3F52F22-DCBD-4DF8-ADA0-1A89E7729E51}" dt="2024-07-03T14:43:52.588" v="2939" actId="1076"/>
        <pc:sldMkLst>
          <pc:docMk/>
          <pc:sldMk cId="174605849" sldId="563"/>
        </pc:sldMkLst>
      </pc:sldChg>
      <pc:sldChg chg="modSp mod ord modShow">
        <pc:chgData name="Beáta Némethová" userId="f825bb97-cc0f-4f66-b6da-59fc029280bb" providerId="ADAL" clId="{A3F52F22-DCBD-4DF8-ADA0-1A89E7729E51}" dt="2024-06-27T09:13:38.936" v="332" actId="20577"/>
        <pc:sldMkLst>
          <pc:docMk/>
          <pc:sldMk cId="4081461989" sldId="575"/>
        </pc:sldMkLst>
      </pc:sldChg>
      <pc:sldChg chg="modSp mod">
        <pc:chgData name="Beáta Némethová" userId="f825bb97-cc0f-4f66-b6da-59fc029280bb" providerId="ADAL" clId="{A3F52F22-DCBD-4DF8-ADA0-1A89E7729E51}" dt="2024-07-02T13:48:45.086" v="2075" actId="6549"/>
        <pc:sldMkLst>
          <pc:docMk/>
          <pc:sldMk cId="2070639841" sldId="578"/>
        </pc:sldMkLst>
      </pc:sldChg>
      <pc:sldChg chg="modSp mod ord">
        <pc:chgData name="Beáta Némethová" userId="f825bb97-cc0f-4f66-b6da-59fc029280bb" providerId="ADAL" clId="{A3F52F22-DCBD-4DF8-ADA0-1A89E7729E51}" dt="2024-07-02T14:15:32.843" v="2847" actId="20577"/>
        <pc:sldMkLst>
          <pc:docMk/>
          <pc:sldMk cId="881548482" sldId="586"/>
        </pc:sldMkLst>
      </pc:sldChg>
      <pc:sldChg chg="ord">
        <pc:chgData name="Beáta Némethová" userId="f825bb97-cc0f-4f66-b6da-59fc029280bb" providerId="ADAL" clId="{A3F52F22-DCBD-4DF8-ADA0-1A89E7729E51}" dt="2024-07-02T13:41:02.760" v="1869"/>
        <pc:sldMkLst>
          <pc:docMk/>
          <pc:sldMk cId="3094071272" sldId="618"/>
        </pc:sldMkLst>
      </pc:sldChg>
      <pc:sldChg chg="ord">
        <pc:chgData name="Beáta Némethová" userId="f825bb97-cc0f-4f66-b6da-59fc029280bb" providerId="ADAL" clId="{A3F52F22-DCBD-4DF8-ADA0-1A89E7729E51}" dt="2024-07-03T14:42:59.525" v="2930"/>
        <pc:sldMkLst>
          <pc:docMk/>
          <pc:sldMk cId="3845749001" sldId="619"/>
        </pc:sldMkLst>
      </pc:sldChg>
      <pc:sldChg chg="addSp delSp modSp add mod ord">
        <pc:chgData name="Beáta Némethová" userId="f825bb97-cc0f-4f66-b6da-59fc029280bb" providerId="ADAL" clId="{A3F52F22-DCBD-4DF8-ADA0-1A89E7729E51}" dt="2024-07-02T14:25:12.357" v="2890" actId="18131"/>
        <pc:sldMkLst>
          <pc:docMk/>
          <pc:sldMk cId="2744226778" sldId="620"/>
        </pc:sldMkLst>
      </pc:sldChg>
      <pc:sldChg chg="addSp delSp modSp add mod ord modShow">
        <pc:chgData name="Beáta Némethová" userId="f825bb97-cc0f-4f66-b6da-59fc029280bb" providerId="ADAL" clId="{A3F52F22-DCBD-4DF8-ADA0-1A89E7729E51}" dt="2024-07-02T13:52:19.409" v="2344"/>
        <pc:sldMkLst>
          <pc:docMk/>
          <pc:sldMk cId="146687342" sldId="621"/>
        </pc:sldMkLst>
      </pc:sldChg>
      <pc:sldChg chg="add ord">
        <pc:chgData name="Beáta Némethová" userId="f825bb97-cc0f-4f66-b6da-59fc029280bb" providerId="ADAL" clId="{A3F52F22-DCBD-4DF8-ADA0-1A89E7729E51}" dt="2024-07-02T12:22:37.096" v="1053"/>
        <pc:sldMkLst>
          <pc:docMk/>
          <pc:sldMk cId="289467601" sldId="622"/>
        </pc:sldMkLst>
      </pc:sldChg>
      <pc:sldChg chg="add mod ord modShow">
        <pc:chgData name="Beáta Némethová" userId="f825bb97-cc0f-4f66-b6da-59fc029280bb" providerId="ADAL" clId="{A3F52F22-DCBD-4DF8-ADA0-1A89E7729E51}" dt="2024-07-02T13:48:06.849" v="2067"/>
        <pc:sldMkLst>
          <pc:docMk/>
          <pc:sldMk cId="3067256910" sldId="623"/>
        </pc:sldMkLst>
      </pc:sldChg>
      <pc:sldChg chg="delSp modSp add del mod">
        <pc:chgData name="Beáta Némethová" userId="f825bb97-cc0f-4f66-b6da-59fc029280bb" providerId="ADAL" clId="{A3F52F22-DCBD-4DF8-ADA0-1A89E7729E51}" dt="2024-07-02T13:35:05.133" v="1613" actId="47"/>
        <pc:sldMkLst>
          <pc:docMk/>
          <pc:sldMk cId="3409310094" sldId="624"/>
        </pc:sldMkLst>
      </pc:sldChg>
      <pc:sldChg chg="addSp delSp modSp add mod">
        <pc:chgData name="Beáta Némethová" userId="f825bb97-cc0f-4f66-b6da-59fc029280bb" providerId="ADAL" clId="{A3F52F22-DCBD-4DF8-ADA0-1A89E7729E51}" dt="2024-07-02T14:18:30.918" v="2871" actId="1076"/>
        <pc:sldMkLst>
          <pc:docMk/>
          <pc:sldMk cId="2725934814" sldId="625"/>
        </pc:sldMkLst>
      </pc:sldChg>
    </pc:docChg>
  </pc:docChgLst>
  <pc:docChgLst>
    <pc:chgData name="Andrej Gargulák" userId="023a7453-07e5-471a-9f51-d4639b4158a0" providerId="ADAL" clId="{3B409BA1-2B89-4ACA-8C30-0B64714E2F37}"/>
    <pc:docChg chg="undo redo custSel addSld delSld modSld sldOrd">
      <pc:chgData name="Andrej Gargulák" userId="023a7453-07e5-471a-9f51-d4639b4158a0" providerId="ADAL" clId="{3B409BA1-2B89-4ACA-8C30-0B64714E2F37}" dt="2023-04-04T17:25:45.159" v="7764" actId="313"/>
      <pc:docMkLst>
        <pc:docMk/>
      </pc:docMkLst>
      <pc:sldChg chg="addSp delSp modSp mod">
        <pc:chgData name="Andrej Gargulák" userId="023a7453-07e5-471a-9f51-d4639b4158a0" providerId="ADAL" clId="{3B409BA1-2B89-4ACA-8C30-0B64714E2F37}" dt="2023-04-04T17:02:46.862" v="7507" actId="20577"/>
        <pc:sldMkLst>
          <pc:docMk/>
          <pc:sldMk cId="3719455086" sldId="258"/>
        </pc:sldMkLst>
      </pc:sldChg>
      <pc:sldChg chg="addSp modSp mod ord">
        <pc:chgData name="Andrej Gargulák" userId="023a7453-07e5-471a-9f51-d4639b4158a0" providerId="ADAL" clId="{3B409BA1-2B89-4ACA-8C30-0B64714E2F37}" dt="2023-04-04T16:58:03.856" v="7420" actId="1076"/>
        <pc:sldMkLst>
          <pc:docMk/>
          <pc:sldMk cId="3936918844" sldId="260"/>
        </pc:sldMkLst>
      </pc:sldChg>
      <pc:sldChg chg="del">
        <pc:chgData name="Andrej Gargulák" userId="023a7453-07e5-471a-9f51-d4639b4158a0" providerId="ADAL" clId="{3B409BA1-2B89-4ACA-8C30-0B64714E2F37}" dt="2023-04-04T16:59:26.136" v="7437" actId="47"/>
        <pc:sldMkLst>
          <pc:docMk/>
          <pc:sldMk cId="151600958" sldId="261"/>
        </pc:sldMkLst>
      </pc:sldChg>
      <pc:sldChg chg="del">
        <pc:chgData name="Andrej Gargulák" userId="023a7453-07e5-471a-9f51-d4639b4158a0" providerId="ADAL" clId="{3B409BA1-2B89-4ACA-8C30-0B64714E2F37}" dt="2023-04-04T17:00:35.252" v="7456" actId="47"/>
        <pc:sldMkLst>
          <pc:docMk/>
          <pc:sldMk cId="3369040634" sldId="262"/>
        </pc:sldMkLst>
      </pc:sldChg>
      <pc:sldChg chg="del">
        <pc:chgData name="Andrej Gargulák" userId="023a7453-07e5-471a-9f51-d4639b4158a0" providerId="ADAL" clId="{3B409BA1-2B89-4ACA-8C30-0B64714E2F37}" dt="2023-04-04T17:02:02.716" v="7475" actId="47"/>
        <pc:sldMkLst>
          <pc:docMk/>
          <pc:sldMk cId="2642557039" sldId="263"/>
        </pc:sldMkLst>
      </pc:sldChg>
      <pc:sldChg chg="modSp del mod">
        <pc:chgData name="Andrej Gargulák" userId="023a7453-07e5-471a-9f51-d4639b4158a0" providerId="ADAL" clId="{3B409BA1-2B89-4ACA-8C30-0B64714E2F37}" dt="2023-04-04T17:24:39.522" v="7760" actId="47"/>
        <pc:sldMkLst>
          <pc:docMk/>
          <pc:sldMk cId="1965278497" sldId="264"/>
        </pc:sldMkLst>
      </pc:sldChg>
      <pc:sldChg chg="addSp delSp modSp mod">
        <pc:chgData name="Andrej Gargulák" userId="023a7453-07e5-471a-9f51-d4639b4158a0" providerId="ADAL" clId="{3B409BA1-2B89-4ACA-8C30-0B64714E2F37}" dt="2023-04-04T17:25:37.162" v="7763" actId="313"/>
        <pc:sldMkLst>
          <pc:docMk/>
          <pc:sldMk cId="4043731952" sldId="265"/>
        </pc:sldMkLst>
      </pc:sldChg>
      <pc:sldChg chg="addSp modSp mod">
        <pc:chgData name="Andrej Gargulák" userId="023a7453-07e5-471a-9f51-d4639b4158a0" providerId="ADAL" clId="{3B409BA1-2B89-4ACA-8C30-0B64714E2F37}" dt="2023-04-04T17:25:45.159" v="7764" actId="313"/>
        <pc:sldMkLst>
          <pc:docMk/>
          <pc:sldMk cId="3517942916" sldId="266"/>
        </pc:sldMkLst>
      </pc:sldChg>
      <pc:sldChg chg="addSp delSp modSp mod">
        <pc:chgData name="Andrej Gargulák" userId="023a7453-07e5-471a-9f51-d4639b4158a0" providerId="ADAL" clId="{3B409BA1-2B89-4ACA-8C30-0B64714E2F37}" dt="2023-04-04T16:20:07.691" v="6680" actId="6549"/>
        <pc:sldMkLst>
          <pc:docMk/>
          <pc:sldMk cId="1167060459" sldId="267"/>
        </pc:sldMkLst>
      </pc:sldChg>
      <pc:sldChg chg="del">
        <pc:chgData name="Andrej Gargulák" userId="023a7453-07e5-471a-9f51-d4639b4158a0" providerId="ADAL" clId="{3B409BA1-2B89-4ACA-8C30-0B64714E2F37}" dt="2023-04-04T16:00:49.896" v="5249" actId="47"/>
        <pc:sldMkLst>
          <pc:docMk/>
          <pc:sldMk cId="4241109510" sldId="268"/>
        </pc:sldMkLst>
      </pc:sldChg>
      <pc:sldChg chg="del">
        <pc:chgData name="Andrej Gargulák" userId="023a7453-07e5-471a-9f51-d4639b4158a0" providerId="ADAL" clId="{3B409BA1-2B89-4ACA-8C30-0B64714E2F37}" dt="2023-04-04T17:02:05.708" v="7476" actId="47"/>
        <pc:sldMkLst>
          <pc:docMk/>
          <pc:sldMk cId="707485381" sldId="269"/>
        </pc:sldMkLst>
      </pc:sldChg>
      <pc:sldChg chg="addSp delSp modSp mod">
        <pc:chgData name="Andrej Gargulák" userId="023a7453-07e5-471a-9f51-d4639b4158a0" providerId="ADAL" clId="{3B409BA1-2B89-4ACA-8C30-0B64714E2F37}" dt="2023-04-04T17:02:59.007" v="7508" actId="1076"/>
        <pc:sldMkLst>
          <pc:docMk/>
          <pc:sldMk cId="3127226243" sldId="270"/>
        </pc:sldMkLst>
      </pc:sldChg>
      <pc:sldChg chg="addSp modSp new del mod">
        <pc:chgData name="Andrej Gargulák" userId="023a7453-07e5-471a-9f51-d4639b4158a0" providerId="ADAL" clId="{3B409BA1-2B89-4ACA-8C30-0B64714E2F37}" dt="2023-04-04T16:53:51.179" v="7299" actId="47"/>
        <pc:sldMkLst>
          <pc:docMk/>
          <pc:sldMk cId="3077845190" sldId="272"/>
        </pc:sldMkLst>
      </pc:sldChg>
      <pc:sldChg chg="addSp delSp modSp new mod modClrScheme chgLayout">
        <pc:chgData name="Andrej Gargulák" userId="023a7453-07e5-471a-9f51-d4639b4158a0" providerId="ADAL" clId="{3B409BA1-2B89-4ACA-8C30-0B64714E2F37}" dt="2023-04-04T16:54:11.487" v="7301" actId="14734"/>
        <pc:sldMkLst>
          <pc:docMk/>
          <pc:sldMk cId="1774650337" sldId="273"/>
        </pc:sldMkLst>
      </pc:sldChg>
      <pc:sldChg chg="addSp delSp modSp add mod">
        <pc:chgData name="Andrej Gargulák" userId="023a7453-07e5-471a-9f51-d4639b4158a0" providerId="ADAL" clId="{3B409BA1-2B89-4ACA-8C30-0B64714E2F37}" dt="2023-04-04T16:59:17.329" v="7435" actId="1076"/>
        <pc:sldMkLst>
          <pc:docMk/>
          <pc:sldMk cId="3438386196" sldId="274"/>
        </pc:sldMkLst>
      </pc:sldChg>
      <pc:sldChg chg="addSp delSp modSp add mod">
        <pc:chgData name="Andrej Gargulák" userId="023a7453-07e5-471a-9f51-d4639b4158a0" providerId="ADAL" clId="{3B409BA1-2B89-4ACA-8C30-0B64714E2F37}" dt="2023-04-04T17:00:27.051" v="7454" actId="14100"/>
        <pc:sldMkLst>
          <pc:docMk/>
          <pc:sldMk cId="2432293940" sldId="275"/>
        </pc:sldMkLst>
      </pc:sldChg>
      <pc:sldChg chg="addSp delSp modSp add mod">
        <pc:chgData name="Andrej Gargulák" userId="023a7453-07e5-471a-9f51-d4639b4158a0" providerId="ADAL" clId="{3B409BA1-2B89-4ACA-8C30-0B64714E2F37}" dt="2023-04-04T17:02:00.477" v="7474" actId="1076"/>
        <pc:sldMkLst>
          <pc:docMk/>
          <pc:sldMk cId="2365564664" sldId="276"/>
        </pc:sldMkLst>
      </pc:sldChg>
      <pc:sldChg chg="addSp delSp modSp new mod delAnim modAnim">
        <pc:chgData name="Andrej Gargulák" userId="023a7453-07e5-471a-9f51-d4639b4158a0" providerId="ADAL" clId="{3B409BA1-2B89-4ACA-8C30-0B64714E2F37}" dt="2023-04-04T17:24:28.743" v="7759" actId="14100"/>
        <pc:sldMkLst>
          <pc:docMk/>
          <pc:sldMk cId="256411695" sldId="277"/>
        </pc:sldMkLst>
      </pc:sldChg>
    </pc:docChg>
  </pc:docChgLst>
  <pc:docChgLst>
    <pc:chgData name="Beáta Némethová" userId="f825bb97-cc0f-4f66-b6da-59fc029280bb" providerId="ADAL" clId="{B1C02651-F937-4F12-BDA1-54C683794913}"/>
    <pc:docChg chg="undo redo custSel addSld delSld modSld sldOrd addSection delSection modSection">
      <pc:chgData name="Beáta Némethová" userId="f825bb97-cc0f-4f66-b6da-59fc029280bb" providerId="ADAL" clId="{B1C02651-F937-4F12-BDA1-54C683794913}" dt="2024-06-24T10:43:32.404" v="44455" actId="20577"/>
      <pc:docMkLst>
        <pc:docMk/>
      </pc:docMkLst>
      <pc:sldChg chg="mod modShow">
        <pc:chgData name="Beáta Némethová" userId="f825bb97-cc0f-4f66-b6da-59fc029280bb" providerId="ADAL" clId="{B1C02651-F937-4F12-BDA1-54C683794913}" dt="2024-05-27T15:57:20.047" v="4268" actId="729"/>
        <pc:sldMkLst>
          <pc:docMk/>
          <pc:sldMk cId="3719455086" sldId="258"/>
        </pc:sldMkLst>
      </pc:sldChg>
      <pc:sldChg chg="del">
        <pc:chgData name="Beáta Némethová" userId="f825bb97-cc0f-4f66-b6da-59fc029280bb" providerId="ADAL" clId="{B1C02651-F937-4F12-BDA1-54C683794913}" dt="2024-05-27T15:57:45.185" v="4269" actId="47"/>
        <pc:sldMkLst>
          <pc:docMk/>
          <pc:sldMk cId="3936918844" sldId="260"/>
        </pc:sldMkLst>
      </pc:sldChg>
      <pc:sldChg chg="del">
        <pc:chgData name="Beáta Némethová" userId="f825bb97-cc0f-4f66-b6da-59fc029280bb" providerId="ADAL" clId="{B1C02651-F937-4F12-BDA1-54C683794913}" dt="2024-06-14T09:51:29.668" v="33142" actId="47"/>
        <pc:sldMkLst>
          <pc:docMk/>
          <pc:sldMk cId="4043731952" sldId="265"/>
        </pc:sldMkLst>
      </pc:sldChg>
      <pc:sldChg chg="del">
        <pc:chgData name="Beáta Némethová" userId="f825bb97-cc0f-4f66-b6da-59fc029280bb" providerId="ADAL" clId="{B1C02651-F937-4F12-BDA1-54C683794913}" dt="2024-05-27T15:57:48.772" v="4275" actId="47"/>
        <pc:sldMkLst>
          <pc:docMk/>
          <pc:sldMk cId="3517942916" sldId="266"/>
        </pc:sldMkLst>
      </pc:sldChg>
      <pc:sldChg chg="del">
        <pc:chgData name="Beáta Némethová" userId="f825bb97-cc0f-4f66-b6da-59fc029280bb" providerId="ADAL" clId="{B1C02651-F937-4F12-BDA1-54C683794913}" dt="2024-05-27T15:57:49.024" v="4276" actId="47"/>
        <pc:sldMkLst>
          <pc:docMk/>
          <pc:sldMk cId="1167060459" sldId="267"/>
        </pc:sldMkLst>
      </pc:sldChg>
      <pc:sldChg chg="del">
        <pc:chgData name="Beáta Némethová" userId="f825bb97-cc0f-4f66-b6da-59fc029280bb" providerId="ADAL" clId="{B1C02651-F937-4F12-BDA1-54C683794913}" dt="2024-05-27T15:57:49.432" v="4277" actId="47"/>
        <pc:sldMkLst>
          <pc:docMk/>
          <pc:sldMk cId="3127226243" sldId="270"/>
        </pc:sldMkLst>
      </pc:sldChg>
      <pc:sldChg chg="del">
        <pc:chgData name="Beáta Némethová" userId="f825bb97-cc0f-4f66-b6da-59fc029280bb" providerId="ADAL" clId="{B1C02651-F937-4F12-BDA1-54C683794913}" dt="2024-05-24T12:41:56.030" v="62" actId="47"/>
        <pc:sldMkLst>
          <pc:docMk/>
          <pc:sldMk cId="1246526931" sldId="271"/>
        </pc:sldMkLst>
      </pc:sldChg>
      <pc:sldChg chg="del">
        <pc:chgData name="Beáta Némethová" userId="f825bb97-cc0f-4f66-b6da-59fc029280bb" providerId="ADAL" clId="{B1C02651-F937-4F12-BDA1-54C683794913}" dt="2024-05-27T15:57:47.289" v="4273" actId="47"/>
        <pc:sldMkLst>
          <pc:docMk/>
          <pc:sldMk cId="1774650337" sldId="273"/>
        </pc:sldMkLst>
      </pc:sldChg>
      <pc:sldChg chg="del">
        <pc:chgData name="Beáta Némethová" userId="f825bb97-cc0f-4f66-b6da-59fc029280bb" providerId="ADAL" clId="{B1C02651-F937-4F12-BDA1-54C683794913}" dt="2024-05-27T15:57:45.886" v="4270" actId="47"/>
        <pc:sldMkLst>
          <pc:docMk/>
          <pc:sldMk cId="3438386196" sldId="274"/>
        </pc:sldMkLst>
      </pc:sldChg>
      <pc:sldChg chg="del">
        <pc:chgData name="Beáta Némethová" userId="f825bb97-cc0f-4f66-b6da-59fc029280bb" providerId="ADAL" clId="{B1C02651-F937-4F12-BDA1-54C683794913}" dt="2024-05-27T15:57:46.356" v="4271" actId="47"/>
        <pc:sldMkLst>
          <pc:docMk/>
          <pc:sldMk cId="2432293940" sldId="275"/>
        </pc:sldMkLst>
      </pc:sldChg>
      <pc:sldChg chg="del">
        <pc:chgData name="Beáta Némethová" userId="f825bb97-cc0f-4f66-b6da-59fc029280bb" providerId="ADAL" clId="{B1C02651-F937-4F12-BDA1-54C683794913}" dt="2024-05-27T15:57:47.141" v="4272" actId="47"/>
        <pc:sldMkLst>
          <pc:docMk/>
          <pc:sldMk cId="2365564664" sldId="276"/>
        </pc:sldMkLst>
      </pc:sldChg>
      <pc:sldChg chg="del">
        <pc:chgData name="Beáta Némethová" userId="f825bb97-cc0f-4f66-b6da-59fc029280bb" providerId="ADAL" clId="{B1C02651-F937-4F12-BDA1-54C683794913}" dt="2024-05-27T15:57:48.459" v="4274" actId="47"/>
        <pc:sldMkLst>
          <pc:docMk/>
          <pc:sldMk cId="256411695" sldId="277"/>
        </pc:sldMkLst>
      </pc:sldChg>
      <pc:sldChg chg="del">
        <pc:chgData name="Beáta Némethová" userId="f825bb97-cc0f-4f66-b6da-59fc029280bb" providerId="ADAL" clId="{B1C02651-F937-4F12-BDA1-54C683794913}" dt="2024-06-14T09:51:29.475" v="33141" actId="47"/>
        <pc:sldMkLst>
          <pc:docMk/>
          <pc:sldMk cId="1973773637" sldId="278"/>
        </pc:sldMkLst>
      </pc:sldChg>
      <pc:sldChg chg="del">
        <pc:chgData name="Beáta Némethová" userId="f825bb97-cc0f-4f66-b6da-59fc029280bb" providerId="ADAL" clId="{B1C02651-F937-4F12-BDA1-54C683794913}" dt="2024-06-14T09:51:28.942" v="33140" actId="47"/>
        <pc:sldMkLst>
          <pc:docMk/>
          <pc:sldMk cId="3931854952" sldId="280"/>
        </pc:sldMkLst>
      </pc:sldChg>
      <pc:sldChg chg="del mod modShow">
        <pc:chgData name="Beáta Némethová" userId="f825bb97-cc0f-4f66-b6da-59fc029280bb" providerId="ADAL" clId="{B1C02651-F937-4F12-BDA1-54C683794913}" dt="2024-06-14T09:51:36.972" v="33145" actId="18676"/>
        <pc:sldMkLst>
          <pc:docMk/>
          <pc:sldMk cId="3881765909" sldId="282"/>
        </pc:sldMkLst>
      </pc:sldChg>
      <pc:sldChg chg="del">
        <pc:chgData name="Beáta Némethová" userId="f825bb97-cc0f-4f66-b6da-59fc029280bb" providerId="ADAL" clId="{B1C02651-F937-4F12-BDA1-54C683794913}" dt="2024-06-14T09:51:36.972" v="33145" actId="18676"/>
        <pc:sldMkLst>
          <pc:docMk/>
          <pc:sldMk cId="491878372" sldId="283"/>
        </pc:sldMkLst>
      </pc:sldChg>
      <pc:sldChg chg="addSp modSp mod ord modAnim modShow">
        <pc:chgData name="Beáta Némethová" userId="f825bb97-cc0f-4f66-b6da-59fc029280bb" providerId="ADAL" clId="{B1C02651-F937-4F12-BDA1-54C683794913}" dt="2024-06-21T14:27:04.466" v="43371"/>
        <pc:sldMkLst>
          <pc:docMk/>
          <pc:sldMk cId="373620513" sldId="289"/>
        </pc:sldMkLst>
      </pc:sldChg>
      <pc:sldChg chg="del">
        <pc:chgData name="Beáta Némethová" userId="f825bb97-cc0f-4f66-b6da-59fc029280bb" providerId="ADAL" clId="{B1C02651-F937-4F12-BDA1-54C683794913}" dt="2024-06-14T09:51:29.882" v="33143" actId="47"/>
        <pc:sldMkLst>
          <pc:docMk/>
          <pc:sldMk cId="2290028346" sldId="293"/>
        </pc:sldMkLst>
      </pc:sldChg>
      <pc:sldChg chg="modSp del mod ord">
        <pc:chgData name="Beáta Némethová" userId="f825bb97-cc0f-4f66-b6da-59fc029280bb" providerId="ADAL" clId="{B1C02651-F937-4F12-BDA1-54C683794913}" dt="2024-06-07T14:53:00.817" v="20954" actId="47"/>
        <pc:sldMkLst>
          <pc:docMk/>
          <pc:sldMk cId="2500543283" sldId="294"/>
        </pc:sldMkLst>
      </pc:sldChg>
      <pc:sldChg chg="del">
        <pc:chgData name="Beáta Némethová" userId="f825bb97-cc0f-4f66-b6da-59fc029280bb" providerId="ADAL" clId="{B1C02651-F937-4F12-BDA1-54C683794913}" dt="2024-06-14T09:51:36.972" v="33145" actId="18676"/>
        <pc:sldMkLst>
          <pc:docMk/>
          <pc:sldMk cId="321513691" sldId="296"/>
        </pc:sldMkLst>
      </pc:sldChg>
      <pc:sldChg chg="del">
        <pc:chgData name="Beáta Némethová" userId="f825bb97-cc0f-4f66-b6da-59fc029280bb" providerId="ADAL" clId="{B1C02651-F937-4F12-BDA1-54C683794913}" dt="2024-06-14T09:51:36.972" v="33145" actId="18676"/>
        <pc:sldMkLst>
          <pc:docMk/>
          <pc:sldMk cId="399108688" sldId="297"/>
        </pc:sldMkLst>
      </pc:sldChg>
      <pc:sldChg chg="del mod modShow">
        <pc:chgData name="Beáta Némethová" userId="f825bb97-cc0f-4f66-b6da-59fc029280bb" providerId="ADAL" clId="{B1C02651-F937-4F12-BDA1-54C683794913}" dt="2024-06-14T09:51:13.766" v="33130" actId="47"/>
        <pc:sldMkLst>
          <pc:docMk/>
          <pc:sldMk cId="1439916586" sldId="299"/>
        </pc:sldMkLst>
      </pc:sldChg>
      <pc:sldChg chg="mod modShow">
        <pc:chgData name="Beáta Némethová" userId="f825bb97-cc0f-4f66-b6da-59fc029280bb" providerId="ADAL" clId="{B1C02651-F937-4F12-BDA1-54C683794913}" dt="2024-05-27T15:57:20.047" v="4268" actId="729"/>
        <pc:sldMkLst>
          <pc:docMk/>
          <pc:sldMk cId="1852496810" sldId="300"/>
        </pc:sldMkLst>
      </pc:sldChg>
      <pc:sldChg chg="del mod modShow">
        <pc:chgData name="Beáta Némethová" userId="f825bb97-cc0f-4f66-b6da-59fc029280bb" providerId="ADAL" clId="{B1C02651-F937-4F12-BDA1-54C683794913}" dt="2024-06-14T09:51:19.887" v="33134" actId="47"/>
        <pc:sldMkLst>
          <pc:docMk/>
          <pc:sldMk cId="3307435322" sldId="301"/>
        </pc:sldMkLst>
      </pc:sldChg>
      <pc:sldChg chg="del mod modShow">
        <pc:chgData name="Beáta Némethová" userId="f825bb97-cc0f-4f66-b6da-59fc029280bb" providerId="ADAL" clId="{B1C02651-F937-4F12-BDA1-54C683794913}" dt="2024-06-14T09:51:21.987" v="33136" actId="47"/>
        <pc:sldMkLst>
          <pc:docMk/>
          <pc:sldMk cId="1113789235" sldId="302"/>
        </pc:sldMkLst>
      </pc:sldChg>
      <pc:sldChg chg="del">
        <pc:chgData name="Beáta Némethová" userId="f825bb97-cc0f-4f66-b6da-59fc029280bb" providerId="ADAL" clId="{B1C02651-F937-4F12-BDA1-54C683794913}" dt="2024-06-14T09:51:36.972" v="33145" actId="18676"/>
        <pc:sldMkLst>
          <pc:docMk/>
          <pc:sldMk cId="1060506030" sldId="304"/>
        </pc:sldMkLst>
      </pc:sldChg>
      <pc:sldChg chg="del">
        <pc:chgData name="Beáta Némethová" userId="f825bb97-cc0f-4f66-b6da-59fc029280bb" providerId="ADAL" clId="{B1C02651-F937-4F12-BDA1-54C683794913}" dt="2024-06-14T09:51:36.972" v="33145" actId="18676"/>
        <pc:sldMkLst>
          <pc:docMk/>
          <pc:sldMk cId="2734636678" sldId="305"/>
        </pc:sldMkLst>
      </pc:sldChg>
      <pc:sldChg chg="modSp add del mod">
        <pc:chgData name="Beáta Némethová" userId="f825bb97-cc0f-4f66-b6da-59fc029280bb" providerId="ADAL" clId="{B1C02651-F937-4F12-BDA1-54C683794913}" dt="2024-05-24T12:41:30.074" v="39" actId="47"/>
        <pc:sldMkLst>
          <pc:docMk/>
          <pc:sldMk cId="332741299" sldId="477"/>
        </pc:sldMkLst>
      </pc:sldChg>
      <pc:sldChg chg="del">
        <pc:chgData name="Beáta Némethová" userId="f825bb97-cc0f-4f66-b6da-59fc029280bb" providerId="ADAL" clId="{B1C02651-F937-4F12-BDA1-54C683794913}" dt="2024-06-14T09:51:30.202" v="33144" actId="47"/>
        <pc:sldMkLst>
          <pc:docMk/>
          <pc:sldMk cId="1323942709" sldId="479"/>
        </pc:sldMkLst>
      </pc:sldChg>
      <pc:sldChg chg="mod modShow">
        <pc:chgData name="Beáta Némethová" userId="f825bb97-cc0f-4f66-b6da-59fc029280bb" providerId="ADAL" clId="{B1C02651-F937-4F12-BDA1-54C683794913}" dt="2024-05-27T15:57:20.047" v="4268" actId="729"/>
        <pc:sldMkLst>
          <pc:docMk/>
          <pc:sldMk cId="2147917531" sldId="482"/>
        </pc:sldMkLst>
      </pc:sldChg>
      <pc:sldChg chg="del">
        <pc:chgData name="Beáta Némethová" userId="f825bb97-cc0f-4f66-b6da-59fc029280bb" providerId="ADAL" clId="{B1C02651-F937-4F12-BDA1-54C683794913}" dt="2024-06-14T09:51:36.972" v="33145" actId="18676"/>
        <pc:sldMkLst>
          <pc:docMk/>
          <pc:sldMk cId="1336654424" sldId="483"/>
        </pc:sldMkLst>
      </pc:sldChg>
      <pc:sldChg chg="del mod modShow">
        <pc:chgData name="Beáta Némethová" userId="f825bb97-cc0f-4f66-b6da-59fc029280bb" providerId="ADAL" clId="{B1C02651-F937-4F12-BDA1-54C683794913}" dt="2024-06-14T09:51:15.021" v="33131" actId="47"/>
        <pc:sldMkLst>
          <pc:docMk/>
          <pc:sldMk cId="1286486765" sldId="486"/>
        </pc:sldMkLst>
      </pc:sldChg>
      <pc:sldChg chg="del mod modShow">
        <pc:chgData name="Beáta Némethová" userId="f825bb97-cc0f-4f66-b6da-59fc029280bb" providerId="ADAL" clId="{B1C02651-F937-4F12-BDA1-54C683794913}" dt="2024-06-14T09:51:12.916" v="33127" actId="47"/>
        <pc:sldMkLst>
          <pc:docMk/>
          <pc:sldMk cId="3460970752" sldId="487"/>
        </pc:sldMkLst>
      </pc:sldChg>
      <pc:sldChg chg="del mod modShow">
        <pc:chgData name="Beáta Némethová" userId="f825bb97-cc0f-4f66-b6da-59fc029280bb" providerId="ADAL" clId="{B1C02651-F937-4F12-BDA1-54C683794913}" dt="2024-06-14T09:51:11.837" v="33126" actId="47"/>
        <pc:sldMkLst>
          <pc:docMk/>
          <pc:sldMk cId="356929006" sldId="488"/>
        </pc:sldMkLst>
      </pc:sldChg>
      <pc:sldChg chg="del mod modShow">
        <pc:chgData name="Beáta Némethová" userId="f825bb97-cc0f-4f66-b6da-59fc029280bb" providerId="ADAL" clId="{B1C02651-F937-4F12-BDA1-54C683794913}" dt="2024-06-14T09:51:13.154" v="33128" actId="47"/>
        <pc:sldMkLst>
          <pc:docMk/>
          <pc:sldMk cId="2225350863" sldId="489"/>
        </pc:sldMkLst>
      </pc:sldChg>
      <pc:sldChg chg="del mod modShow">
        <pc:chgData name="Beáta Némethová" userId="f825bb97-cc0f-4f66-b6da-59fc029280bb" providerId="ADAL" clId="{B1C02651-F937-4F12-BDA1-54C683794913}" dt="2024-06-14T09:51:16.354" v="33132" actId="47"/>
        <pc:sldMkLst>
          <pc:docMk/>
          <pc:sldMk cId="4080713998" sldId="490"/>
        </pc:sldMkLst>
      </pc:sldChg>
      <pc:sldChg chg="mod modShow">
        <pc:chgData name="Beáta Némethová" userId="f825bb97-cc0f-4f66-b6da-59fc029280bb" providerId="ADAL" clId="{B1C02651-F937-4F12-BDA1-54C683794913}" dt="2024-05-27T15:57:20.047" v="4268" actId="729"/>
        <pc:sldMkLst>
          <pc:docMk/>
          <pc:sldMk cId="1325768232" sldId="492"/>
        </pc:sldMkLst>
      </pc:sldChg>
      <pc:sldChg chg="del mod modShow">
        <pc:chgData name="Beáta Némethová" userId="f825bb97-cc0f-4f66-b6da-59fc029280bb" providerId="ADAL" clId="{B1C02651-F937-4F12-BDA1-54C683794913}" dt="2024-06-14T09:51:20.648" v="33135" actId="47"/>
        <pc:sldMkLst>
          <pc:docMk/>
          <pc:sldMk cId="1208666873" sldId="493"/>
        </pc:sldMkLst>
      </pc:sldChg>
      <pc:sldChg chg="del mod modShow">
        <pc:chgData name="Beáta Némethová" userId="f825bb97-cc0f-4f66-b6da-59fc029280bb" providerId="ADAL" clId="{B1C02651-F937-4F12-BDA1-54C683794913}" dt="2024-06-14T09:51:22.488" v="33137" actId="47"/>
        <pc:sldMkLst>
          <pc:docMk/>
          <pc:sldMk cId="1330553290" sldId="494"/>
        </pc:sldMkLst>
      </pc:sldChg>
      <pc:sldChg chg="del mod modShow">
        <pc:chgData name="Beáta Némethová" userId="f825bb97-cc0f-4f66-b6da-59fc029280bb" providerId="ADAL" clId="{B1C02651-F937-4F12-BDA1-54C683794913}" dt="2024-06-14T09:51:16.663" v="33133" actId="47"/>
        <pc:sldMkLst>
          <pc:docMk/>
          <pc:sldMk cId="3287884505" sldId="495"/>
        </pc:sldMkLst>
      </pc:sldChg>
      <pc:sldChg chg="addSp delSp modSp del mod">
        <pc:chgData name="Beáta Némethová" userId="f825bb97-cc0f-4f66-b6da-59fc029280bb" providerId="ADAL" clId="{B1C02651-F937-4F12-BDA1-54C683794913}" dt="2024-06-14T11:41:11.375" v="33242" actId="47"/>
        <pc:sldMkLst>
          <pc:docMk/>
          <pc:sldMk cId="1239970505" sldId="496"/>
        </pc:sldMkLst>
      </pc:sldChg>
      <pc:sldChg chg="mod modShow">
        <pc:chgData name="Beáta Némethová" userId="f825bb97-cc0f-4f66-b6da-59fc029280bb" providerId="ADAL" clId="{B1C02651-F937-4F12-BDA1-54C683794913}" dt="2024-05-27T15:57:20.047" v="4268" actId="729"/>
        <pc:sldMkLst>
          <pc:docMk/>
          <pc:sldMk cId="467782982" sldId="497"/>
        </pc:sldMkLst>
      </pc:sldChg>
      <pc:sldChg chg="mod modShow">
        <pc:chgData name="Beáta Némethová" userId="f825bb97-cc0f-4f66-b6da-59fc029280bb" providerId="ADAL" clId="{B1C02651-F937-4F12-BDA1-54C683794913}" dt="2024-05-27T15:57:20.047" v="4268" actId="729"/>
        <pc:sldMkLst>
          <pc:docMk/>
          <pc:sldMk cId="2326171611" sldId="498"/>
        </pc:sldMkLst>
      </pc:sldChg>
      <pc:sldChg chg="del mod ord modShow">
        <pc:chgData name="Beáta Némethová" userId="f825bb97-cc0f-4f66-b6da-59fc029280bb" providerId="ADAL" clId="{B1C02651-F937-4F12-BDA1-54C683794913}" dt="2024-05-30T15:41:40.039" v="8517" actId="47"/>
        <pc:sldMkLst>
          <pc:docMk/>
          <pc:sldMk cId="1106916085" sldId="499"/>
        </pc:sldMkLst>
      </pc:sldChg>
      <pc:sldChg chg="del mod modShow">
        <pc:chgData name="Beáta Némethová" userId="f825bb97-cc0f-4f66-b6da-59fc029280bb" providerId="ADAL" clId="{B1C02651-F937-4F12-BDA1-54C683794913}" dt="2024-06-14T09:51:10.165" v="33125" actId="47"/>
        <pc:sldMkLst>
          <pc:docMk/>
          <pc:sldMk cId="265815129" sldId="500"/>
        </pc:sldMkLst>
      </pc:sldChg>
      <pc:sldChg chg="del">
        <pc:chgData name="Beáta Némethová" userId="f825bb97-cc0f-4f66-b6da-59fc029280bb" providerId="ADAL" clId="{B1C02651-F937-4F12-BDA1-54C683794913}" dt="2024-06-14T09:51:28.119" v="33139" actId="47"/>
        <pc:sldMkLst>
          <pc:docMk/>
          <pc:sldMk cId="1239831901" sldId="501"/>
        </pc:sldMkLst>
      </pc:sldChg>
      <pc:sldChg chg="del mod modShow">
        <pc:chgData name="Beáta Némethová" userId="f825bb97-cc0f-4f66-b6da-59fc029280bb" providerId="ADAL" clId="{B1C02651-F937-4F12-BDA1-54C683794913}" dt="2024-06-14T09:51:13.396" v="33129" actId="47"/>
        <pc:sldMkLst>
          <pc:docMk/>
          <pc:sldMk cId="2739477764" sldId="502"/>
        </pc:sldMkLst>
      </pc:sldChg>
      <pc:sldChg chg="addSp delSp modSp mod">
        <pc:chgData name="Beáta Némethová" userId="f825bb97-cc0f-4f66-b6da-59fc029280bb" providerId="ADAL" clId="{B1C02651-F937-4F12-BDA1-54C683794913}" dt="2024-06-19T08:56:30.708" v="37938" actId="20577"/>
        <pc:sldMkLst>
          <pc:docMk/>
          <pc:sldMk cId="473070954" sldId="503"/>
        </pc:sldMkLst>
      </pc:sldChg>
      <pc:sldChg chg="new del">
        <pc:chgData name="Beáta Némethová" userId="f825bb97-cc0f-4f66-b6da-59fc029280bb" providerId="ADAL" clId="{B1C02651-F937-4F12-BDA1-54C683794913}" dt="2024-05-24T12:45:03.605" v="99" actId="47"/>
        <pc:sldMkLst>
          <pc:docMk/>
          <pc:sldMk cId="1875833408" sldId="504"/>
        </pc:sldMkLst>
      </pc:sldChg>
      <pc:sldChg chg="add mod modShow">
        <pc:chgData name="Beáta Némethová" userId="f825bb97-cc0f-4f66-b6da-59fc029280bb" providerId="ADAL" clId="{B1C02651-F937-4F12-BDA1-54C683794913}" dt="2024-05-27T15:57:20.047" v="4268" actId="729"/>
        <pc:sldMkLst>
          <pc:docMk/>
          <pc:sldMk cId="1628712108" sldId="505"/>
        </pc:sldMkLst>
      </pc:sldChg>
      <pc:sldChg chg="addSp delSp modSp add del mod ord modTransition">
        <pc:chgData name="Beáta Némethová" userId="f825bb97-cc0f-4f66-b6da-59fc029280bb" providerId="ADAL" clId="{B1C02651-F937-4F12-BDA1-54C683794913}" dt="2024-06-21T12:34:46.524" v="41283" actId="47"/>
        <pc:sldMkLst>
          <pc:docMk/>
          <pc:sldMk cId="2937047427" sldId="506"/>
        </pc:sldMkLst>
      </pc:sldChg>
      <pc:sldChg chg="addSp delSp modSp add mod ord modAnim">
        <pc:chgData name="Beáta Némethová" userId="f825bb97-cc0f-4f66-b6da-59fc029280bb" providerId="ADAL" clId="{B1C02651-F937-4F12-BDA1-54C683794913}" dt="2024-06-24T10:43:32.404" v="44455" actId="20577"/>
        <pc:sldMkLst>
          <pc:docMk/>
          <pc:sldMk cId="263596374" sldId="507"/>
        </pc:sldMkLst>
      </pc:sldChg>
      <pc:sldChg chg="addSp modSp add mod ord modShow">
        <pc:chgData name="Beáta Némethová" userId="f825bb97-cc0f-4f66-b6da-59fc029280bb" providerId="ADAL" clId="{B1C02651-F937-4F12-BDA1-54C683794913}" dt="2024-06-03T11:29:22.928" v="11653"/>
        <pc:sldMkLst>
          <pc:docMk/>
          <pc:sldMk cId="1017976836" sldId="508"/>
        </pc:sldMkLst>
      </pc:sldChg>
      <pc:sldChg chg="addSp delSp modSp add del mod ord modShow">
        <pc:chgData name="Beáta Némethová" userId="f825bb97-cc0f-4f66-b6da-59fc029280bb" providerId="ADAL" clId="{B1C02651-F937-4F12-BDA1-54C683794913}" dt="2024-05-28T14:40:56.620" v="5747" actId="47"/>
        <pc:sldMkLst>
          <pc:docMk/>
          <pc:sldMk cId="2203094014" sldId="509"/>
        </pc:sldMkLst>
      </pc:sldChg>
      <pc:sldChg chg="add mod modShow">
        <pc:chgData name="Beáta Némethová" userId="f825bb97-cc0f-4f66-b6da-59fc029280bb" providerId="ADAL" clId="{B1C02651-F937-4F12-BDA1-54C683794913}" dt="2024-05-27T15:57:20.047" v="4268" actId="729"/>
        <pc:sldMkLst>
          <pc:docMk/>
          <pc:sldMk cId="1798596827" sldId="510"/>
        </pc:sldMkLst>
      </pc:sldChg>
      <pc:sldChg chg="modSp add mod ord modShow">
        <pc:chgData name="Beáta Némethová" userId="f825bb97-cc0f-4f66-b6da-59fc029280bb" providerId="ADAL" clId="{B1C02651-F937-4F12-BDA1-54C683794913}" dt="2024-06-07T12:29:30.177" v="19428"/>
        <pc:sldMkLst>
          <pc:docMk/>
          <pc:sldMk cId="2938762938" sldId="511"/>
        </pc:sldMkLst>
      </pc:sldChg>
      <pc:sldChg chg="modSp add mod ord modShow">
        <pc:chgData name="Beáta Némethová" userId="f825bb97-cc0f-4f66-b6da-59fc029280bb" providerId="ADAL" clId="{B1C02651-F937-4F12-BDA1-54C683794913}" dt="2024-06-03T11:29:22.928" v="11653"/>
        <pc:sldMkLst>
          <pc:docMk/>
          <pc:sldMk cId="2320013635" sldId="512"/>
        </pc:sldMkLst>
      </pc:sldChg>
      <pc:sldChg chg="modSp add mod ord modShow">
        <pc:chgData name="Beáta Némethová" userId="f825bb97-cc0f-4f66-b6da-59fc029280bb" providerId="ADAL" clId="{B1C02651-F937-4F12-BDA1-54C683794913}" dt="2024-06-07T12:16:43.364" v="19267" actId="20578"/>
        <pc:sldMkLst>
          <pc:docMk/>
          <pc:sldMk cId="2995695191" sldId="513"/>
        </pc:sldMkLst>
      </pc:sldChg>
      <pc:sldChg chg="modSp add del mod">
        <pc:chgData name="Beáta Némethová" userId="f825bb97-cc0f-4f66-b6da-59fc029280bb" providerId="ADAL" clId="{B1C02651-F937-4F12-BDA1-54C683794913}" dt="2024-05-27T14:52:37.301" v="2824" actId="47"/>
        <pc:sldMkLst>
          <pc:docMk/>
          <pc:sldMk cId="221407381" sldId="514"/>
        </pc:sldMkLst>
      </pc:sldChg>
      <pc:sldChg chg="addSp modSp add del mod">
        <pc:chgData name="Beáta Némethová" userId="f825bb97-cc0f-4f66-b6da-59fc029280bb" providerId="ADAL" clId="{B1C02651-F937-4F12-BDA1-54C683794913}" dt="2024-06-07T12:16:09.544" v="19262" actId="47"/>
        <pc:sldMkLst>
          <pc:docMk/>
          <pc:sldMk cId="269728764" sldId="515"/>
        </pc:sldMkLst>
      </pc:sldChg>
      <pc:sldChg chg="modSp add del mod ord modShow">
        <pc:chgData name="Beáta Némethová" userId="f825bb97-cc0f-4f66-b6da-59fc029280bb" providerId="ADAL" clId="{B1C02651-F937-4F12-BDA1-54C683794913}" dt="2024-05-29T11:40:39.831" v="7243" actId="47"/>
        <pc:sldMkLst>
          <pc:docMk/>
          <pc:sldMk cId="481556788" sldId="516"/>
        </pc:sldMkLst>
      </pc:sldChg>
      <pc:sldChg chg="modSp add del mod ord">
        <pc:chgData name="Beáta Némethová" userId="f825bb97-cc0f-4f66-b6da-59fc029280bb" providerId="ADAL" clId="{B1C02651-F937-4F12-BDA1-54C683794913}" dt="2024-05-27T13:56:31.714" v="1670" actId="47"/>
        <pc:sldMkLst>
          <pc:docMk/>
          <pc:sldMk cId="47624764" sldId="517"/>
        </pc:sldMkLst>
      </pc:sldChg>
      <pc:sldChg chg="modSp add mod ord modShow">
        <pc:chgData name="Beáta Némethová" userId="f825bb97-cc0f-4f66-b6da-59fc029280bb" providerId="ADAL" clId="{B1C02651-F937-4F12-BDA1-54C683794913}" dt="2024-06-10T13:38:15.651" v="22595"/>
        <pc:sldMkLst>
          <pc:docMk/>
          <pc:sldMk cId="2848120013" sldId="517"/>
        </pc:sldMkLst>
      </pc:sldChg>
      <pc:sldChg chg="addSp delSp modSp add del mod ord">
        <pc:chgData name="Beáta Némethová" userId="f825bb97-cc0f-4f66-b6da-59fc029280bb" providerId="ADAL" clId="{B1C02651-F937-4F12-BDA1-54C683794913}" dt="2024-06-04T14:27:48.629" v="15969" actId="47"/>
        <pc:sldMkLst>
          <pc:docMk/>
          <pc:sldMk cId="2605181844" sldId="518"/>
        </pc:sldMkLst>
      </pc:sldChg>
      <pc:sldChg chg="addSp modSp add del mod ord">
        <pc:chgData name="Beáta Némethová" userId="f825bb97-cc0f-4f66-b6da-59fc029280bb" providerId="ADAL" clId="{B1C02651-F937-4F12-BDA1-54C683794913}" dt="2024-06-10T13:43:33.443" v="22768" actId="47"/>
        <pc:sldMkLst>
          <pc:docMk/>
          <pc:sldMk cId="3265220382" sldId="519"/>
        </pc:sldMkLst>
      </pc:sldChg>
      <pc:sldChg chg="addSp delSp modSp add mod ord modShow">
        <pc:chgData name="Beáta Némethová" userId="f825bb97-cc0f-4f66-b6da-59fc029280bb" providerId="ADAL" clId="{B1C02651-F937-4F12-BDA1-54C683794913}" dt="2024-06-10T13:38:15.651" v="22595"/>
        <pc:sldMkLst>
          <pc:docMk/>
          <pc:sldMk cId="2581976159" sldId="520"/>
        </pc:sldMkLst>
      </pc:sldChg>
      <pc:sldChg chg="modSp add del mod modShow">
        <pc:chgData name="Beáta Némethová" userId="f825bb97-cc0f-4f66-b6da-59fc029280bb" providerId="ADAL" clId="{B1C02651-F937-4F12-BDA1-54C683794913}" dt="2024-05-29T11:40:08.561" v="7235" actId="47"/>
        <pc:sldMkLst>
          <pc:docMk/>
          <pc:sldMk cId="1541807438" sldId="521"/>
        </pc:sldMkLst>
      </pc:sldChg>
      <pc:sldChg chg="addSp delSp modSp add mod ord modShow">
        <pc:chgData name="Beáta Némethová" userId="f825bb97-cc0f-4f66-b6da-59fc029280bb" providerId="ADAL" clId="{B1C02651-F937-4F12-BDA1-54C683794913}" dt="2024-06-07T14:01:11.269" v="20485"/>
        <pc:sldMkLst>
          <pc:docMk/>
          <pc:sldMk cId="3551296099" sldId="522"/>
        </pc:sldMkLst>
      </pc:sldChg>
      <pc:sldChg chg="modSp add del mod ord modShow">
        <pc:chgData name="Beáta Némethová" userId="f825bb97-cc0f-4f66-b6da-59fc029280bb" providerId="ADAL" clId="{B1C02651-F937-4F12-BDA1-54C683794913}" dt="2024-05-29T11:41:14.824" v="7268" actId="47"/>
        <pc:sldMkLst>
          <pc:docMk/>
          <pc:sldMk cId="2862766325" sldId="523"/>
        </pc:sldMkLst>
      </pc:sldChg>
      <pc:sldChg chg="addSp delSp modSp add mod ord modShow">
        <pc:chgData name="Beáta Némethová" userId="f825bb97-cc0f-4f66-b6da-59fc029280bb" providerId="ADAL" clId="{B1C02651-F937-4F12-BDA1-54C683794913}" dt="2024-06-03T08:58:58.364" v="11393"/>
        <pc:sldMkLst>
          <pc:docMk/>
          <pc:sldMk cId="3690977769" sldId="524"/>
        </pc:sldMkLst>
      </pc:sldChg>
      <pc:sldChg chg="modSp add del mod modShow">
        <pc:chgData name="Beáta Némethová" userId="f825bb97-cc0f-4f66-b6da-59fc029280bb" providerId="ADAL" clId="{B1C02651-F937-4F12-BDA1-54C683794913}" dt="2024-06-07T12:17:22.198" v="19276" actId="47"/>
        <pc:sldMkLst>
          <pc:docMk/>
          <pc:sldMk cId="1996629006" sldId="525"/>
        </pc:sldMkLst>
      </pc:sldChg>
      <pc:sldChg chg="modSp add del mod">
        <pc:chgData name="Beáta Némethová" userId="f825bb97-cc0f-4f66-b6da-59fc029280bb" providerId="ADAL" clId="{B1C02651-F937-4F12-BDA1-54C683794913}" dt="2024-05-28T14:51:05.632" v="5874" actId="47"/>
        <pc:sldMkLst>
          <pc:docMk/>
          <pc:sldMk cId="3915275205" sldId="526"/>
        </pc:sldMkLst>
      </pc:sldChg>
      <pc:sldChg chg="add mod ord modShow">
        <pc:chgData name="Beáta Némethová" userId="f825bb97-cc0f-4f66-b6da-59fc029280bb" providerId="ADAL" clId="{B1C02651-F937-4F12-BDA1-54C683794913}" dt="2024-06-03T08:58:32.898" v="11391"/>
        <pc:sldMkLst>
          <pc:docMk/>
          <pc:sldMk cId="2186186066" sldId="527"/>
        </pc:sldMkLst>
      </pc:sldChg>
      <pc:sldChg chg="add mod ord modShow">
        <pc:chgData name="Beáta Némethová" userId="f825bb97-cc0f-4f66-b6da-59fc029280bb" providerId="ADAL" clId="{B1C02651-F937-4F12-BDA1-54C683794913}" dt="2024-06-03T08:58:32.898" v="11391"/>
        <pc:sldMkLst>
          <pc:docMk/>
          <pc:sldMk cId="183705811" sldId="528"/>
        </pc:sldMkLst>
      </pc:sldChg>
      <pc:sldChg chg="addSp delSp modSp add del mod ord delAnim modAnim modShow">
        <pc:chgData name="Beáta Némethová" userId="f825bb97-cc0f-4f66-b6da-59fc029280bb" providerId="ADAL" clId="{B1C02651-F937-4F12-BDA1-54C683794913}" dt="2024-06-21T13:14:18.107" v="42398" actId="47"/>
        <pc:sldMkLst>
          <pc:docMk/>
          <pc:sldMk cId="655218618" sldId="529"/>
        </pc:sldMkLst>
      </pc:sldChg>
      <pc:sldChg chg="addSp delSp modSp add mod ord modShow">
        <pc:chgData name="Beáta Némethová" userId="f825bb97-cc0f-4f66-b6da-59fc029280bb" providerId="ADAL" clId="{B1C02651-F937-4F12-BDA1-54C683794913}" dt="2024-06-21T14:19:48.089" v="43118"/>
        <pc:sldMkLst>
          <pc:docMk/>
          <pc:sldMk cId="1306980476" sldId="530"/>
        </pc:sldMkLst>
      </pc:sldChg>
      <pc:sldChg chg="addSp delSp modSp add mod ord modShow">
        <pc:chgData name="Beáta Némethová" userId="f825bb97-cc0f-4f66-b6da-59fc029280bb" providerId="ADAL" clId="{B1C02651-F937-4F12-BDA1-54C683794913}" dt="2024-05-30T08:21:21.593" v="7374"/>
        <pc:sldMkLst>
          <pc:docMk/>
          <pc:sldMk cId="2947727926" sldId="531"/>
        </pc:sldMkLst>
      </pc:sldChg>
      <pc:sldChg chg="addSp delSp modSp add del mod">
        <pc:chgData name="Beáta Némethová" userId="f825bb97-cc0f-4f66-b6da-59fc029280bb" providerId="ADAL" clId="{B1C02651-F937-4F12-BDA1-54C683794913}" dt="2024-06-07T10:12:45.287" v="18609" actId="47"/>
        <pc:sldMkLst>
          <pc:docMk/>
          <pc:sldMk cId="1599776246" sldId="532"/>
        </pc:sldMkLst>
      </pc:sldChg>
      <pc:sldChg chg="addSp delSp modSp add del mod modShow modNotesTx">
        <pc:chgData name="Beáta Némethová" userId="f825bb97-cc0f-4f66-b6da-59fc029280bb" providerId="ADAL" clId="{B1C02651-F937-4F12-BDA1-54C683794913}" dt="2024-06-13T10:02:34.207" v="30540" actId="47"/>
        <pc:sldMkLst>
          <pc:docMk/>
          <pc:sldMk cId="3016006890" sldId="533"/>
        </pc:sldMkLst>
      </pc:sldChg>
      <pc:sldChg chg="addSp delSp modSp add del mod">
        <pc:chgData name="Beáta Némethová" userId="f825bb97-cc0f-4f66-b6da-59fc029280bb" providerId="ADAL" clId="{B1C02651-F937-4F12-BDA1-54C683794913}" dt="2024-06-17T13:39:35.656" v="35917" actId="47"/>
        <pc:sldMkLst>
          <pc:docMk/>
          <pc:sldMk cId="4124245117" sldId="534"/>
        </pc:sldMkLst>
      </pc:sldChg>
      <pc:sldChg chg="modSp add del mod">
        <pc:chgData name="Beáta Némethová" userId="f825bb97-cc0f-4f66-b6da-59fc029280bb" providerId="ADAL" clId="{B1C02651-F937-4F12-BDA1-54C683794913}" dt="2024-05-29T09:19:31.878" v="6874" actId="2696"/>
        <pc:sldMkLst>
          <pc:docMk/>
          <pc:sldMk cId="963750031" sldId="535"/>
        </pc:sldMkLst>
      </pc:sldChg>
      <pc:sldChg chg="addSp delSp modSp add mod ord modShow">
        <pc:chgData name="Beáta Némethová" userId="f825bb97-cc0f-4f66-b6da-59fc029280bb" providerId="ADAL" clId="{B1C02651-F937-4F12-BDA1-54C683794913}" dt="2024-06-07T14:05:39.692" v="20544"/>
        <pc:sldMkLst>
          <pc:docMk/>
          <pc:sldMk cId="1663111516" sldId="536"/>
        </pc:sldMkLst>
      </pc:sldChg>
      <pc:sldChg chg="modSp add mod ord modShow">
        <pc:chgData name="Beáta Némethová" userId="f825bb97-cc0f-4f66-b6da-59fc029280bb" providerId="ADAL" clId="{B1C02651-F937-4F12-BDA1-54C683794913}" dt="2024-06-07T12:19:21.530" v="19292"/>
        <pc:sldMkLst>
          <pc:docMk/>
          <pc:sldMk cId="376458310" sldId="537"/>
        </pc:sldMkLst>
      </pc:sldChg>
      <pc:sldChg chg="add del">
        <pc:chgData name="Beáta Némethová" userId="f825bb97-cc0f-4f66-b6da-59fc029280bb" providerId="ADAL" clId="{B1C02651-F937-4F12-BDA1-54C683794913}" dt="2024-06-14T09:51:09.518" v="33124" actId="47"/>
        <pc:sldMkLst>
          <pc:docMk/>
          <pc:sldMk cId="3681304627" sldId="538"/>
        </pc:sldMkLst>
      </pc:sldChg>
      <pc:sldChg chg="addSp delSp modSp add mod ord modShow">
        <pc:chgData name="Beáta Némethová" userId="f825bb97-cc0f-4f66-b6da-59fc029280bb" providerId="ADAL" clId="{B1C02651-F937-4F12-BDA1-54C683794913}" dt="2024-06-11T07:55:51.823" v="28001"/>
        <pc:sldMkLst>
          <pc:docMk/>
          <pc:sldMk cId="2914208159" sldId="539"/>
        </pc:sldMkLst>
      </pc:sldChg>
      <pc:sldChg chg="addSp modSp add mod ord modShow">
        <pc:chgData name="Beáta Némethová" userId="f825bb97-cc0f-4f66-b6da-59fc029280bb" providerId="ADAL" clId="{B1C02651-F937-4F12-BDA1-54C683794913}" dt="2024-06-07T12:16:35.408" v="19264"/>
        <pc:sldMkLst>
          <pc:docMk/>
          <pc:sldMk cId="2406798840" sldId="540"/>
        </pc:sldMkLst>
      </pc:sldChg>
      <pc:sldChg chg="addSp delSp modSp add del mod ord">
        <pc:chgData name="Beáta Némethová" userId="f825bb97-cc0f-4f66-b6da-59fc029280bb" providerId="ADAL" clId="{B1C02651-F937-4F12-BDA1-54C683794913}" dt="2024-06-17T13:03:59.422" v="35228" actId="47"/>
        <pc:sldMkLst>
          <pc:docMk/>
          <pc:sldMk cId="58544472" sldId="541"/>
        </pc:sldMkLst>
      </pc:sldChg>
      <pc:sldChg chg="addSp delSp modSp add mod">
        <pc:chgData name="Beáta Némethová" userId="f825bb97-cc0f-4f66-b6da-59fc029280bb" providerId="ADAL" clId="{B1C02651-F937-4F12-BDA1-54C683794913}" dt="2024-06-17T14:16:56.969" v="36099" actId="1076"/>
        <pc:sldMkLst>
          <pc:docMk/>
          <pc:sldMk cId="3344020974" sldId="542"/>
        </pc:sldMkLst>
      </pc:sldChg>
      <pc:sldChg chg="addSp delSp modSp add del mod">
        <pc:chgData name="Beáta Némethová" userId="f825bb97-cc0f-4f66-b6da-59fc029280bb" providerId="ADAL" clId="{B1C02651-F937-4F12-BDA1-54C683794913}" dt="2024-06-17T13:20:23.313" v="35722" actId="47"/>
        <pc:sldMkLst>
          <pc:docMk/>
          <pc:sldMk cId="997051543" sldId="543"/>
        </pc:sldMkLst>
      </pc:sldChg>
      <pc:sldChg chg="addSp delSp modSp add mod">
        <pc:chgData name="Beáta Némethová" userId="f825bb97-cc0f-4f66-b6da-59fc029280bb" providerId="ADAL" clId="{B1C02651-F937-4F12-BDA1-54C683794913}" dt="2024-06-21T13:19:05.396" v="42402" actId="478"/>
        <pc:sldMkLst>
          <pc:docMk/>
          <pc:sldMk cId="3807954159" sldId="544"/>
        </pc:sldMkLst>
      </pc:sldChg>
      <pc:sldChg chg="addSp delSp modSp add mod ord modAnim modNotesTx">
        <pc:chgData name="Beáta Némethová" userId="f825bb97-cc0f-4f66-b6da-59fc029280bb" providerId="ADAL" clId="{B1C02651-F937-4F12-BDA1-54C683794913}" dt="2024-06-14T09:59:55.080" v="33176" actId="207"/>
        <pc:sldMkLst>
          <pc:docMk/>
          <pc:sldMk cId="2643414719" sldId="545"/>
        </pc:sldMkLst>
      </pc:sldChg>
      <pc:sldChg chg="modSp add del mod ord">
        <pc:chgData name="Beáta Némethová" userId="f825bb97-cc0f-4f66-b6da-59fc029280bb" providerId="ADAL" clId="{B1C02651-F937-4F12-BDA1-54C683794913}" dt="2024-06-07T12:17:29.968" v="19277" actId="47"/>
        <pc:sldMkLst>
          <pc:docMk/>
          <pc:sldMk cId="2181874324" sldId="546"/>
        </pc:sldMkLst>
      </pc:sldChg>
      <pc:sldChg chg="addSp delSp modSp add mod">
        <pc:chgData name="Beáta Némethová" userId="f825bb97-cc0f-4f66-b6da-59fc029280bb" providerId="ADAL" clId="{B1C02651-F937-4F12-BDA1-54C683794913}" dt="2024-06-19T08:43:24.257" v="37923" actId="404"/>
        <pc:sldMkLst>
          <pc:docMk/>
          <pc:sldMk cId="3107606497" sldId="547"/>
        </pc:sldMkLst>
      </pc:sldChg>
      <pc:sldChg chg="addSp delSp modSp add del mod modShow">
        <pc:chgData name="Beáta Némethová" userId="f825bb97-cc0f-4f66-b6da-59fc029280bb" providerId="ADAL" clId="{B1C02651-F937-4F12-BDA1-54C683794913}" dt="2024-06-19T09:11:45.558" v="38071" actId="47"/>
        <pc:sldMkLst>
          <pc:docMk/>
          <pc:sldMk cId="943820428" sldId="548"/>
        </pc:sldMkLst>
      </pc:sldChg>
      <pc:sldChg chg="addSp delSp modSp add del mod modShow">
        <pc:chgData name="Beáta Némethová" userId="f825bb97-cc0f-4f66-b6da-59fc029280bb" providerId="ADAL" clId="{B1C02651-F937-4F12-BDA1-54C683794913}" dt="2024-06-19T09:03:38.639" v="37981" actId="47"/>
        <pc:sldMkLst>
          <pc:docMk/>
          <pc:sldMk cId="480489741" sldId="549"/>
        </pc:sldMkLst>
      </pc:sldChg>
      <pc:sldChg chg="add mod ord modShow">
        <pc:chgData name="Beáta Némethová" userId="f825bb97-cc0f-4f66-b6da-59fc029280bb" providerId="ADAL" clId="{B1C02651-F937-4F12-BDA1-54C683794913}" dt="2024-06-07T12:47:40.662" v="19437"/>
        <pc:sldMkLst>
          <pc:docMk/>
          <pc:sldMk cId="1237521187" sldId="550"/>
        </pc:sldMkLst>
      </pc:sldChg>
      <pc:sldChg chg="addSp delSp modSp add mod ord modShow">
        <pc:chgData name="Beáta Némethová" userId="f825bb97-cc0f-4f66-b6da-59fc029280bb" providerId="ADAL" clId="{B1C02651-F937-4F12-BDA1-54C683794913}" dt="2024-06-24T08:33:05.003" v="43960" actId="20577"/>
        <pc:sldMkLst>
          <pc:docMk/>
          <pc:sldMk cId="243770752" sldId="551"/>
        </pc:sldMkLst>
      </pc:sldChg>
      <pc:sldChg chg="modSp add del mod ord">
        <pc:chgData name="Beáta Némethová" userId="f825bb97-cc0f-4f66-b6da-59fc029280bb" providerId="ADAL" clId="{B1C02651-F937-4F12-BDA1-54C683794913}" dt="2024-06-07T14:00:48.180" v="20479" actId="47"/>
        <pc:sldMkLst>
          <pc:docMk/>
          <pc:sldMk cId="532436654" sldId="551"/>
        </pc:sldMkLst>
      </pc:sldChg>
      <pc:sldChg chg="add del">
        <pc:chgData name="Beáta Némethová" userId="f825bb97-cc0f-4f66-b6da-59fc029280bb" providerId="ADAL" clId="{B1C02651-F937-4F12-BDA1-54C683794913}" dt="2024-06-14T09:51:23.625" v="33138" actId="47"/>
        <pc:sldMkLst>
          <pc:docMk/>
          <pc:sldMk cId="1833951830" sldId="552"/>
        </pc:sldMkLst>
      </pc:sldChg>
      <pc:sldChg chg="modSp add ord">
        <pc:chgData name="Beáta Némethová" userId="f825bb97-cc0f-4f66-b6da-59fc029280bb" providerId="ADAL" clId="{B1C02651-F937-4F12-BDA1-54C683794913}" dt="2024-06-14T09:50:45.394" v="33123"/>
        <pc:sldMkLst>
          <pc:docMk/>
          <pc:sldMk cId="1858880004" sldId="553"/>
        </pc:sldMkLst>
      </pc:sldChg>
      <pc:sldChg chg="addSp delSp modSp add mod">
        <pc:chgData name="Beáta Némethová" userId="f825bb97-cc0f-4f66-b6da-59fc029280bb" providerId="ADAL" clId="{B1C02651-F937-4F12-BDA1-54C683794913}" dt="2024-06-24T09:20:50.585" v="44236" actId="6549"/>
        <pc:sldMkLst>
          <pc:docMk/>
          <pc:sldMk cId="2625110693" sldId="554"/>
        </pc:sldMkLst>
      </pc:sldChg>
      <pc:sldChg chg="modSp add del mod ord">
        <pc:chgData name="Beáta Némethová" userId="f825bb97-cc0f-4f66-b6da-59fc029280bb" providerId="ADAL" clId="{B1C02651-F937-4F12-BDA1-54C683794913}" dt="2024-06-10T20:19:33.900" v="25600" actId="47"/>
        <pc:sldMkLst>
          <pc:docMk/>
          <pc:sldMk cId="3627543110" sldId="555"/>
        </pc:sldMkLst>
      </pc:sldChg>
      <pc:sldChg chg="addSp delSp modSp add mod ord">
        <pc:chgData name="Beáta Némethová" userId="f825bb97-cc0f-4f66-b6da-59fc029280bb" providerId="ADAL" clId="{B1C02651-F937-4F12-BDA1-54C683794913}" dt="2024-06-24T10:10:17.532" v="44313" actId="20577"/>
        <pc:sldMkLst>
          <pc:docMk/>
          <pc:sldMk cId="225660200" sldId="556"/>
        </pc:sldMkLst>
      </pc:sldChg>
      <pc:sldChg chg="add mod ord modShow">
        <pc:chgData name="Beáta Némethová" userId="f825bb97-cc0f-4f66-b6da-59fc029280bb" providerId="ADAL" clId="{B1C02651-F937-4F12-BDA1-54C683794913}" dt="2024-06-10T19:58:12.654" v="25300"/>
        <pc:sldMkLst>
          <pc:docMk/>
          <pc:sldMk cId="2809772061" sldId="557"/>
        </pc:sldMkLst>
      </pc:sldChg>
      <pc:sldChg chg="modSp add del mod ord modShow">
        <pc:chgData name="Beáta Némethová" userId="f825bb97-cc0f-4f66-b6da-59fc029280bb" providerId="ADAL" clId="{B1C02651-F937-4F12-BDA1-54C683794913}" dt="2024-06-14T09:07:36.975" v="32926" actId="47"/>
        <pc:sldMkLst>
          <pc:docMk/>
          <pc:sldMk cId="446352557" sldId="558"/>
        </pc:sldMkLst>
      </pc:sldChg>
      <pc:sldChg chg="modSp add mod ord modShow">
        <pc:chgData name="Beáta Némethová" userId="f825bb97-cc0f-4f66-b6da-59fc029280bb" providerId="ADAL" clId="{B1C02651-F937-4F12-BDA1-54C683794913}" dt="2024-06-10T20:10:57.178" v="25511" actId="20577"/>
        <pc:sldMkLst>
          <pc:docMk/>
          <pc:sldMk cId="3885890882" sldId="559"/>
        </pc:sldMkLst>
      </pc:sldChg>
      <pc:sldChg chg="add ord">
        <pc:chgData name="Beáta Némethová" userId="f825bb97-cc0f-4f66-b6da-59fc029280bb" providerId="ADAL" clId="{B1C02651-F937-4F12-BDA1-54C683794913}" dt="2024-06-10T13:38:10.071" v="22593"/>
        <pc:sldMkLst>
          <pc:docMk/>
          <pc:sldMk cId="767037201" sldId="560"/>
        </pc:sldMkLst>
      </pc:sldChg>
      <pc:sldChg chg="addSp delSp modSp add mod ord">
        <pc:chgData name="Beáta Némethová" userId="f825bb97-cc0f-4f66-b6da-59fc029280bb" providerId="ADAL" clId="{B1C02651-F937-4F12-BDA1-54C683794913}" dt="2024-06-21T13:27:24.944" v="42436" actId="6549"/>
        <pc:sldMkLst>
          <pc:docMk/>
          <pc:sldMk cId="4207186214" sldId="561"/>
        </pc:sldMkLst>
      </pc:sldChg>
      <pc:sldChg chg="add mod ord modShow">
        <pc:chgData name="Beáta Némethová" userId="f825bb97-cc0f-4f66-b6da-59fc029280bb" providerId="ADAL" clId="{B1C02651-F937-4F12-BDA1-54C683794913}" dt="2024-06-13T10:09:01.643" v="30646"/>
        <pc:sldMkLst>
          <pc:docMk/>
          <pc:sldMk cId="3565900241" sldId="562"/>
        </pc:sldMkLst>
      </pc:sldChg>
      <pc:sldChg chg="addSp delSp modSp add del mod ord modShow">
        <pc:chgData name="Beáta Némethová" userId="f825bb97-cc0f-4f66-b6da-59fc029280bb" providerId="ADAL" clId="{B1C02651-F937-4F12-BDA1-54C683794913}" dt="2024-06-24T10:11:15.670" v="44334" actId="20577"/>
        <pc:sldMkLst>
          <pc:docMk/>
          <pc:sldMk cId="174605849" sldId="563"/>
        </pc:sldMkLst>
      </pc:sldChg>
      <pc:sldChg chg="addSp delSp modSp add mod">
        <pc:chgData name="Beáta Némethová" userId="f825bb97-cc0f-4f66-b6da-59fc029280bb" providerId="ADAL" clId="{B1C02651-F937-4F12-BDA1-54C683794913}" dt="2024-06-21T13:33:25.133" v="42503" actId="478"/>
        <pc:sldMkLst>
          <pc:docMk/>
          <pc:sldMk cId="1996204636" sldId="564"/>
        </pc:sldMkLst>
      </pc:sldChg>
      <pc:sldChg chg="add del">
        <pc:chgData name="Beáta Némethová" userId="f825bb97-cc0f-4f66-b6da-59fc029280bb" providerId="ADAL" clId="{B1C02651-F937-4F12-BDA1-54C683794913}" dt="2024-06-10T18:21:19.689" v="23937" actId="2890"/>
        <pc:sldMkLst>
          <pc:docMk/>
          <pc:sldMk cId="4101067516" sldId="564"/>
        </pc:sldMkLst>
      </pc:sldChg>
      <pc:sldChg chg="add del">
        <pc:chgData name="Beáta Némethová" userId="f825bb97-cc0f-4f66-b6da-59fc029280bb" providerId="ADAL" clId="{B1C02651-F937-4F12-BDA1-54C683794913}" dt="2024-06-10T20:19:17.571" v="25596" actId="47"/>
        <pc:sldMkLst>
          <pc:docMk/>
          <pc:sldMk cId="1086631220" sldId="565"/>
        </pc:sldMkLst>
      </pc:sldChg>
      <pc:sldChg chg="addSp delSp modSp add del mod ord modShow">
        <pc:chgData name="Beáta Némethová" userId="f825bb97-cc0f-4f66-b6da-59fc029280bb" providerId="ADAL" clId="{B1C02651-F937-4F12-BDA1-54C683794913}" dt="2024-06-19T16:45:03.194" v="39305" actId="47"/>
        <pc:sldMkLst>
          <pc:docMk/>
          <pc:sldMk cId="3693142021" sldId="565"/>
        </pc:sldMkLst>
      </pc:sldChg>
      <pc:sldChg chg="modSp add del mod ord modShow">
        <pc:chgData name="Beáta Némethová" userId="f825bb97-cc0f-4f66-b6da-59fc029280bb" providerId="ADAL" clId="{B1C02651-F937-4F12-BDA1-54C683794913}" dt="2024-06-19T17:08:07.924" v="39336" actId="47"/>
        <pc:sldMkLst>
          <pc:docMk/>
          <pc:sldMk cId="992694596" sldId="566"/>
        </pc:sldMkLst>
      </pc:sldChg>
      <pc:sldChg chg="add del mod modShow">
        <pc:chgData name="Beáta Némethová" userId="f825bb97-cc0f-4f66-b6da-59fc029280bb" providerId="ADAL" clId="{B1C02651-F937-4F12-BDA1-54C683794913}" dt="2024-06-10T20:35:31.810" v="26053" actId="2890"/>
        <pc:sldMkLst>
          <pc:docMk/>
          <pc:sldMk cId="3978264760" sldId="567"/>
        </pc:sldMkLst>
      </pc:sldChg>
      <pc:sldChg chg="modSp add del mod">
        <pc:chgData name="Beáta Némethová" userId="f825bb97-cc0f-4f66-b6da-59fc029280bb" providerId="ADAL" clId="{B1C02651-F937-4F12-BDA1-54C683794913}" dt="2024-06-11T07:35:28.956" v="27012" actId="47"/>
        <pc:sldMkLst>
          <pc:docMk/>
          <pc:sldMk cId="4163713876" sldId="567"/>
        </pc:sldMkLst>
      </pc:sldChg>
      <pc:sldChg chg="addSp delSp modSp add del mod modShow">
        <pc:chgData name="Beáta Némethová" userId="f825bb97-cc0f-4f66-b6da-59fc029280bb" providerId="ADAL" clId="{B1C02651-F937-4F12-BDA1-54C683794913}" dt="2024-06-13T10:02:36.725" v="30541" actId="47"/>
        <pc:sldMkLst>
          <pc:docMk/>
          <pc:sldMk cId="3611549444" sldId="568"/>
        </pc:sldMkLst>
      </pc:sldChg>
      <pc:sldChg chg="addSp delSp modSp add mod ord modShow">
        <pc:chgData name="Beáta Némethová" userId="f825bb97-cc0f-4f66-b6da-59fc029280bb" providerId="ADAL" clId="{B1C02651-F937-4F12-BDA1-54C683794913}" dt="2024-06-14T08:27:21.322" v="31702"/>
        <pc:sldMkLst>
          <pc:docMk/>
          <pc:sldMk cId="2482100859" sldId="569"/>
        </pc:sldMkLst>
      </pc:sldChg>
      <pc:sldChg chg="addSp delSp modSp add mod ord">
        <pc:chgData name="Beáta Némethová" userId="f825bb97-cc0f-4f66-b6da-59fc029280bb" providerId="ADAL" clId="{B1C02651-F937-4F12-BDA1-54C683794913}" dt="2024-06-21T13:29:29.756" v="42463" actId="20577"/>
        <pc:sldMkLst>
          <pc:docMk/>
          <pc:sldMk cId="2182838461" sldId="570"/>
        </pc:sldMkLst>
      </pc:sldChg>
      <pc:sldChg chg="modSp add del mod ord modShow">
        <pc:chgData name="Beáta Némethová" userId="f825bb97-cc0f-4f66-b6da-59fc029280bb" providerId="ADAL" clId="{B1C02651-F937-4F12-BDA1-54C683794913}" dt="2024-06-14T08:28:09.224" v="31705" actId="47"/>
        <pc:sldMkLst>
          <pc:docMk/>
          <pc:sldMk cId="1565222067" sldId="571"/>
        </pc:sldMkLst>
      </pc:sldChg>
      <pc:sldChg chg="add mod ord modShow">
        <pc:chgData name="Beáta Némethová" userId="f825bb97-cc0f-4f66-b6da-59fc029280bb" providerId="ADAL" clId="{B1C02651-F937-4F12-BDA1-54C683794913}" dt="2024-06-14T08:27:21.322" v="31702"/>
        <pc:sldMkLst>
          <pc:docMk/>
          <pc:sldMk cId="4095999985" sldId="572"/>
        </pc:sldMkLst>
      </pc:sldChg>
      <pc:sldChg chg="addSp delSp modSp add mod ord">
        <pc:chgData name="Beáta Némethová" userId="f825bb97-cc0f-4f66-b6da-59fc029280bb" providerId="ADAL" clId="{B1C02651-F937-4F12-BDA1-54C683794913}" dt="2024-06-24T08:34:26.865" v="43962"/>
        <pc:sldMkLst>
          <pc:docMk/>
          <pc:sldMk cId="816557296" sldId="573"/>
        </pc:sldMkLst>
      </pc:sldChg>
      <pc:sldChg chg="addSp delSp modSp add mod ord">
        <pc:chgData name="Beáta Némethová" userId="f825bb97-cc0f-4f66-b6da-59fc029280bb" providerId="ADAL" clId="{B1C02651-F937-4F12-BDA1-54C683794913}" dt="2024-06-21T13:25:19.225" v="42418" actId="20577"/>
        <pc:sldMkLst>
          <pc:docMk/>
          <pc:sldMk cId="814691412" sldId="574"/>
        </pc:sldMkLst>
      </pc:sldChg>
      <pc:sldChg chg="addSp delSp modSp add mod ord modShow">
        <pc:chgData name="Beáta Némethová" userId="f825bb97-cc0f-4f66-b6da-59fc029280bb" providerId="ADAL" clId="{B1C02651-F937-4F12-BDA1-54C683794913}" dt="2024-06-19T15:51:51.622" v="38946" actId="478"/>
        <pc:sldMkLst>
          <pc:docMk/>
          <pc:sldMk cId="4081461989" sldId="575"/>
        </pc:sldMkLst>
      </pc:sldChg>
      <pc:sldChg chg="modSp add del mod">
        <pc:chgData name="Beáta Némethová" userId="f825bb97-cc0f-4f66-b6da-59fc029280bb" providerId="ADAL" clId="{B1C02651-F937-4F12-BDA1-54C683794913}" dt="2024-06-17T11:22:02.608" v="34576" actId="47"/>
        <pc:sldMkLst>
          <pc:docMk/>
          <pc:sldMk cId="516156703" sldId="576"/>
        </pc:sldMkLst>
      </pc:sldChg>
      <pc:sldChg chg="addSp delSp modSp add mod ord modShow">
        <pc:chgData name="Beáta Némethová" userId="f825bb97-cc0f-4f66-b6da-59fc029280bb" providerId="ADAL" clId="{B1C02651-F937-4F12-BDA1-54C683794913}" dt="2024-06-19T07:04:24.220" v="37555"/>
        <pc:sldMkLst>
          <pc:docMk/>
          <pc:sldMk cId="1846686641" sldId="576"/>
        </pc:sldMkLst>
      </pc:sldChg>
      <pc:sldChg chg="addSp delSp modSp add mod ord modShow">
        <pc:chgData name="Beáta Némethová" userId="f825bb97-cc0f-4f66-b6da-59fc029280bb" providerId="ADAL" clId="{B1C02651-F937-4F12-BDA1-54C683794913}" dt="2024-06-19T07:16:31.520" v="37889"/>
        <pc:sldMkLst>
          <pc:docMk/>
          <pc:sldMk cId="1631091522" sldId="577"/>
        </pc:sldMkLst>
      </pc:sldChg>
      <pc:sldChg chg="addSp delSp modSp add mod modShow modNotesTx">
        <pc:chgData name="Beáta Némethová" userId="f825bb97-cc0f-4f66-b6da-59fc029280bb" providerId="ADAL" clId="{B1C02651-F937-4F12-BDA1-54C683794913}" dt="2024-06-24T09:17:27.547" v="44223" actId="20577"/>
        <pc:sldMkLst>
          <pc:docMk/>
          <pc:sldMk cId="2070639841" sldId="578"/>
        </pc:sldMkLst>
      </pc:sldChg>
      <pc:sldChg chg="modSp add mod ord modShow">
        <pc:chgData name="Beáta Némethová" userId="f825bb97-cc0f-4f66-b6da-59fc029280bb" providerId="ADAL" clId="{B1C02651-F937-4F12-BDA1-54C683794913}" dt="2024-06-17T13:34:09.452" v="35843"/>
        <pc:sldMkLst>
          <pc:docMk/>
          <pc:sldMk cId="408803172" sldId="579"/>
        </pc:sldMkLst>
      </pc:sldChg>
      <pc:sldChg chg="addSp delSp modSp add mod ord">
        <pc:chgData name="Beáta Némethová" userId="f825bb97-cc0f-4f66-b6da-59fc029280bb" providerId="ADAL" clId="{B1C02651-F937-4F12-BDA1-54C683794913}" dt="2024-06-19T17:02:49.310" v="39311" actId="1037"/>
        <pc:sldMkLst>
          <pc:docMk/>
          <pc:sldMk cId="2646019504" sldId="580"/>
        </pc:sldMkLst>
      </pc:sldChg>
      <pc:sldChg chg="add mod ord modShow">
        <pc:chgData name="Beáta Némethová" userId="f825bb97-cc0f-4f66-b6da-59fc029280bb" providerId="ADAL" clId="{B1C02651-F937-4F12-BDA1-54C683794913}" dt="2024-06-17T13:33:52.005" v="35839"/>
        <pc:sldMkLst>
          <pc:docMk/>
          <pc:sldMk cId="2790535055" sldId="581"/>
        </pc:sldMkLst>
      </pc:sldChg>
      <pc:sldChg chg="addSp delSp modSp add mod ord modShow">
        <pc:chgData name="Beáta Némethová" userId="f825bb97-cc0f-4f66-b6da-59fc029280bb" providerId="ADAL" clId="{B1C02651-F937-4F12-BDA1-54C683794913}" dt="2024-06-19T15:56:37.811" v="39029"/>
        <pc:sldMkLst>
          <pc:docMk/>
          <pc:sldMk cId="2929612380" sldId="582"/>
        </pc:sldMkLst>
      </pc:sldChg>
      <pc:sldChg chg="addSp delSp modSp add mod ord modShow">
        <pc:chgData name="Beáta Némethová" userId="f825bb97-cc0f-4f66-b6da-59fc029280bb" providerId="ADAL" clId="{B1C02651-F937-4F12-BDA1-54C683794913}" dt="2024-06-19T07:04:24.220" v="37555"/>
        <pc:sldMkLst>
          <pc:docMk/>
          <pc:sldMk cId="648300457" sldId="583"/>
        </pc:sldMkLst>
      </pc:sldChg>
      <pc:sldChg chg="addSp delSp modSp add del mod">
        <pc:chgData name="Beáta Némethová" userId="f825bb97-cc0f-4f66-b6da-59fc029280bb" providerId="ADAL" clId="{B1C02651-F937-4F12-BDA1-54C683794913}" dt="2024-06-18T07:33:13.233" v="36727" actId="47"/>
        <pc:sldMkLst>
          <pc:docMk/>
          <pc:sldMk cId="1035005967" sldId="584"/>
        </pc:sldMkLst>
      </pc:sldChg>
      <pc:sldChg chg="add">
        <pc:chgData name="Beáta Némethová" userId="f825bb97-cc0f-4f66-b6da-59fc029280bb" providerId="ADAL" clId="{B1C02651-F937-4F12-BDA1-54C683794913}" dt="2024-06-18T07:52:37.496" v="36791" actId="2890"/>
        <pc:sldMkLst>
          <pc:docMk/>
          <pc:sldMk cId="3137688741" sldId="584"/>
        </pc:sldMkLst>
      </pc:sldChg>
      <pc:sldChg chg="addSp delSp modSp add mod modShow">
        <pc:chgData name="Beáta Némethová" userId="f825bb97-cc0f-4f66-b6da-59fc029280bb" providerId="ADAL" clId="{B1C02651-F937-4F12-BDA1-54C683794913}" dt="2024-06-21T13:21:13.277" v="42404" actId="729"/>
        <pc:sldMkLst>
          <pc:docMk/>
          <pc:sldMk cId="1837479197" sldId="585"/>
        </pc:sldMkLst>
      </pc:sldChg>
      <pc:sldChg chg="modSp add mod modShow">
        <pc:chgData name="Beáta Némethová" userId="f825bb97-cc0f-4f66-b6da-59fc029280bb" providerId="ADAL" clId="{B1C02651-F937-4F12-BDA1-54C683794913}" dt="2024-06-19T15:56:10.123" v="39017" actId="20577"/>
        <pc:sldMkLst>
          <pc:docMk/>
          <pc:sldMk cId="881548482" sldId="586"/>
        </pc:sldMkLst>
      </pc:sldChg>
      <pc:sldChg chg="modSp add del mod ord">
        <pc:chgData name="Beáta Némethová" userId="f825bb97-cc0f-4f66-b6da-59fc029280bb" providerId="ADAL" clId="{B1C02651-F937-4F12-BDA1-54C683794913}" dt="2024-06-19T08:58:07.887" v="37944" actId="47"/>
        <pc:sldMkLst>
          <pc:docMk/>
          <pc:sldMk cId="651116628" sldId="587"/>
        </pc:sldMkLst>
      </pc:sldChg>
      <pc:sldChg chg="addSp delSp modSp add mod ord">
        <pc:chgData name="Beáta Némethová" userId="f825bb97-cc0f-4f66-b6da-59fc029280bb" providerId="ADAL" clId="{B1C02651-F937-4F12-BDA1-54C683794913}" dt="2024-06-21T13:31:39.512" v="42481" actId="14100"/>
        <pc:sldMkLst>
          <pc:docMk/>
          <pc:sldMk cId="946929826" sldId="587"/>
        </pc:sldMkLst>
      </pc:sldChg>
      <pc:sldChg chg="addSp delSp modSp add del mod ord">
        <pc:chgData name="Beáta Némethová" userId="f825bb97-cc0f-4f66-b6da-59fc029280bb" providerId="ADAL" clId="{B1C02651-F937-4F12-BDA1-54C683794913}" dt="2024-06-19T09:05:39.445" v="37998" actId="47"/>
        <pc:sldMkLst>
          <pc:docMk/>
          <pc:sldMk cId="336218026" sldId="588"/>
        </pc:sldMkLst>
      </pc:sldChg>
      <pc:sldChg chg="addSp delSp modSp add del mod ord">
        <pc:chgData name="Beáta Némethová" userId="f825bb97-cc0f-4f66-b6da-59fc029280bb" providerId="ADAL" clId="{B1C02651-F937-4F12-BDA1-54C683794913}" dt="2024-06-19T09:14:16.186" v="38087" actId="47"/>
        <pc:sldMkLst>
          <pc:docMk/>
          <pc:sldMk cId="2205091969" sldId="589"/>
        </pc:sldMkLst>
      </pc:sldChg>
      <pc:sldChg chg="new del">
        <pc:chgData name="Beáta Némethová" userId="f825bb97-cc0f-4f66-b6da-59fc029280bb" providerId="ADAL" clId="{B1C02651-F937-4F12-BDA1-54C683794913}" dt="2024-06-19T09:08:13.360" v="38029" actId="680"/>
        <pc:sldMkLst>
          <pc:docMk/>
          <pc:sldMk cId="1958013150" sldId="590"/>
        </pc:sldMkLst>
      </pc:sldChg>
      <pc:sldChg chg="addSp delSp modSp add mod ord">
        <pc:chgData name="Beáta Némethová" userId="f825bb97-cc0f-4f66-b6da-59fc029280bb" providerId="ADAL" clId="{B1C02651-F937-4F12-BDA1-54C683794913}" dt="2024-06-21T14:24:38.124" v="43237" actId="14100"/>
        <pc:sldMkLst>
          <pc:docMk/>
          <pc:sldMk cId="3324412367" sldId="590"/>
        </pc:sldMkLst>
      </pc:sldChg>
      <pc:sldChg chg="delSp modSp add mod ord modShow">
        <pc:chgData name="Beáta Némethová" userId="f825bb97-cc0f-4f66-b6da-59fc029280bb" providerId="ADAL" clId="{B1C02651-F937-4F12-BDA1-54C683794913}" dt="2024-06-19T15:54:10.109" v="38959" actId="20577"/>
        <pc:sldMkLst>
          <pc:docMk/>
          <pc:sldMk cId="2932306941" sldId="591"/>
        </pc:sldMkLst>
      </pc:sldChg>
      <pc:sldChg chg="add mod ord modShow">
        <pc:chgData name="Beáta Némethová" userId="f825bb97-cc0f-4f66-b6da-59fc029280bb" providerId="ADAL" clId="{B1C02651-F937-4F12-BDA1-54C683794913}" dt="2024-06-19T11:55:29.587" v="38616"/>
        <pc:sldMkLst>
          <pc:docMk/>
          <pc:sldMk cId="942448195" sldId="592"/>
        </pc:sldMkLst>
      </pc:sldChg>
      <pc:sldChg chg="modSp add mod ord modShow">
        <pc:chgData name="Beáta Némethová" userId="f825bb97-cc0f-4f66-b6da-59fc029280bb" providerId="ADAL" clId="{B1C02651-F937-4F12-BDA1-54C683794913}" dt="2024-06-19T15:54:29.177" v="38972" actId="20577"/>
        <pc:sldMkLst>
          <pc:docMk/>
          <pc:sldMk cId="640501109" sldId="593"/>
        </pc:sldMkLst>
      </pc:sldChg>
      <pc:sldChg chg="modSp add mod ord modShow">
        <pc:chgData name="Beáta Némethová" userId="f825bb97-cc0f-4f66-b6da-59fc029280bb" providerId="ADAL" clId="{B1C02651-F937-4F12-BDA1-54C683794913}" dt="2024-06-19T15:56:37.811" v="39029"/>
        <pc:sldMkLst>
          <pc:docMk/>
          <pc:sldMk cId="1559443938" sldId="594"/>
        </pc:sldMkLst>
      </pc:sldChg>
      <pc:sldChg chg="modSp add mod ord modShow">
        <pc:chgData name="Beáta Némethová" userId="f825bb97-cc0f-4f66-b6da-59fc029280bb" providerId="ADAL" clId="{B1C02651-F937-4F12-BDA1-54C683794913}" dt="2024-06-19T17:05:11.608" v="39324"/>
        <pc:sldMkLst>
          <pc:docMk/>
          <pc:sldMk cId="3974847644" sldId="595"/>
        </pc:sldMkLst>
      </pc:sldChg>
      <pc:sldChg chg="add mod ord modShow">
        <pc:chgData name="Beáta Némethová" userId="f825bb97-cc0f-4f66-b6da-59fc029280bb" providerId="ADAL" clId="{B1C02651-F937-4F12-BDA1-54C683794913}" dt="2024-06-19T16:13:22.874" v="39215"/>
        <pc:sldMkLst>
          <pc:docMk/>
          <pc:sldMk cId="2918911880" sldId="596"/>
        </pc:sldMkLst>
      </pc:sldChg>
      <pc:sldChg chg="modSp add mod ord modShow">
        <pc:chgData name="Beáta Némethová" userId="f825bb97-cc0f-4f66-b6da-59fc029280bb" providerId="ADAL" clId="{B1C02651-F937-4F12-BDA1-54C683794913}" dt="2024-06-21T13:33:04.035" v="42482" actId="729"/>
        <pc:sldMkLst>
          <pc:docMk/>
          <pc:sldMk cId="3198081557" sldId="597"/>
        </pc:sldMkLst>
      </pc:sldChg>
      <pc:sldChg chg="modSp add mod ord">
        <pc:chgData name="Beáta Némethová" userId="f825bb97-cc0f-4f66-b6da-59fc029280bb" providerId="ADAL" clId="{B1C02651-F937-4F12-BDA1-54C683794913}" dt="2024-06-24T10:11:42.835" v="44337" actId="20577"/>
        <pc:sldMkLst>
          <pc:docMk/>
          <pc:sldMk cId="1508859495" sldId="598"/>
        </pc:sldMkLst>
      </pc:sldChg>
      <pc:sldChg chg="modSp add mod ord modShow">
        <pc:chgData name="Beáta Némethová" userId="f825bb97-cc0f-4f66-b6da-59fc029280bb" providerId="ADAL" clId="{B1C02651-F937-4F12-BDA1-54C683794913}" dt="2024-06-24T08:19:24.203" v="43918" actId="1035"/>
        <pc:sldMkLst>
          <pc:docMk/>
          <pc:sldMk cId="575412652" sldId="599"/>
        </pc:sldMkLst>
      </pc:sldChg>
      <pc:sldChg chg="add del ord">
        <pc:chgData name="Beáta Némethová" userId="f825bb97-cc0f-4f66-b6da-59fc029280bb" providerId="ADAL" clId="{B1C02651-F937-4F12-BDA1-54C683794913}" dt="2024-06-19T17:10:04.900" v="39376" actId="47"/>
        <pc:sldMkLst>
          <pc:docMk/>
          <pc:sldMk cId="2429220957" sldId="599"/>
        </pc:sldMkLst>
      </pc:sldChg>
      <pc:sldChg chg="add del">
        <pc:chgData name="Beáta Némethová" userId="f825bb97-cc0f-4f66-b6da-59fc029280bb" providerId="ADAL" clId="{B1C02651-F937-4F12-BDA1-54C683794913}" dt="2024-06-21T08:37:08.362" v="39402" actId="2890"/>
        <pc:sldMkLst>
          <pc:docMk/>
          <pc:sldMk cId="2344830542" sldId="600"/>
        </pc:sldMkLst>
      </pc:sldChg>
      <pc:sldChg chg="addSp delSp modSp add del mod ord modAnim modShow">
        <pc:chgData name="Beáta Némethová" userId="f825bb97-cc0f-4f66-b6da-59fc029280bb" providerId="ADAL" clId="{B1C02651-F937-4F12-BDA1-54C683794913}" dt="2024-06-21T12:45:30.141" v="41321" actId="47"/>
        <pc:sldMkLst>
          <pc:docMk/>
          <pc:sldMk cId="4065760213" sldId="600"/>
        </pc:sldMkLst>
      </pc:sldChg>
      <pc:sldChg chg="addSp delSp modSp add mod ord modAnim">
        <pc:chgData name="Beáta Némethová" userId="f825bb97-cc0f-4f66-b6da-59fc029280bb" providerId="ADAL" clId="{B1C02651-F937-4F12-BDA1-54C683794913}" dt="2024-06-21T12:45:25.499" v="41320"/>
        <pc:sldMkLst>
          <pc:docMk/>
          <pc:sldMk cId="2145254664" sldId="601"/>
        </pc:sldMkLst>
      </pc:sldChg>
      <pc:sldChg chg="delSp modSp add mod ord delAnim modAnim modShow">
        <pc:chgData name="Beáta Némethová" userId="f825bb97-cc0f-4f66-b6da-59fc029280bb" providerId="ADAL" clId="{B1C02651-F937-4F12-BDA1-54C683794913}" dt="2024-06-21T14:19:31.062" v="43116" actId="1035"/>
        <pc:sldMkLst>
          <pc:docMk/>
          <pc:sldMk cId="2062490590" sldId="602"/>
        </pc:sldMkLst>
      </pc:sldChg>
      <pc:sldChg chg="addSp delSp modSp add mod ord delAnim modAnim modShow">
        <pc:chgData name="Beáta Némethová" userId="f825bb97-cc0f-4f66-b6da-59fc029280bb" providerId="ADAL" clId="{B1C02651-F937-4F12-BDA1-54C683794913}" dt="2024-06-21T14:17:54.299" v="43087" actId="732"/>
        <pc:sldMkLst>
          <pc:docMk/>
          <pc:sldMk cId="1417107150" sldId="603"/>
        </pc:sldMkLst>
      </pc:sldChg>
      <pc:sldChg chg="delSp modSp add del mod ord">
        <pc:chgData name="Beáta Némethová" userId="f825bb97-cc0f-4f66-b6da-59fc029280bb" providerId="ADAL" clId="{B1C02651-F937-4F12-BDA1-54C683794913}" dt="2024-06-21T12:45:12.246" v="41318" actId="47"/>
        <pc:sldMkLst>
          <pc:docMk/>
          <pc:sldMk cId="289410914" sldId="604"/>
        </pc:sldMkLst>
      </pc:sldChg>
      <pc:sldChg chg="modSp add mod ord modAnim modShow">
        <pc:chgData name="Beáta Némethová" userId="f825bb97-cc0f-4f66-b6da-59fc029280bb" providerId="ADAL" clId="{B1C02651-F937-4F12-BDA1-54C683794913}" dt="2024-06-21T13:56:52.690" v="42678"/>
        <pc:sldMkLst>
          <pc:docMk/>
          <pc:sldMk cId="3315675274" sldId="605"/>
        </pc:sldMkLst>
      </pc:sldChg>
      <pc:sldChg chg="addSp delSp modSp add mod modAnim">
        <pc:chgData name="Beáta Némethová" userId="f825bb97-cc0f-4f66-b6da-59fc029280bb" providerId="ADAL" clId="{B1C02651-F937-4F12-BDA1-54C683794913}" dt="2024-06-24T08:14:59.899" v="43889" actId="20577"/>
        <pc:sldMkLst>
          <pc:docMk/>
          <pc:sldMk cId="1545561519" sldId="606"/>
        </pc:sldMkLst>
      </pc:sldChg>
      <pc:sldChg chg="addSp modSp add mod modNotesTx">
        <pc:chgData name="Beáta Némethová" userId="f825bb97-cc0f-4f66-b6da-59fc029280bb" providerId="ADAL" clId="{B1C02651-F937-4F12-BDA1-54C683794913}" dt="2024-06-24T09:10:10.063" v="44154" actId="20577"/>
        <pc:sldMkLst>
          <pc:docMk/>
          <pc:sldMk cId="1617400320" sldId="607"/>
        </pc:sldMkLst>
      </pc:sldChg>
      <pc:sldChg chg="addSp delSp modSp add mod modAnim">
        <pc:chgData name="Beáta Némethová" userId="f825bb97-cc0f-4f66-b6da-59fc029280bb" providerId="ADAL" clId="{B1C02651-F937-4F12-BDA1-54C683794913}" dt="2024-06-24T08:12:54.835" v="43887" actId="2711"/>
        <pc:sldMkLst>
          <pc:docMk/>
          <pc:sldMk cId="1800873755" sldId="608"/>
        </pc:sldMkLst>
      </pc:sldChg>
      <pc:sldChg chg="add del">
        <pc:chgData name="Beáta Némethová" userId="f825bb97-cc0f-4f66-b6da-59fc029280bb" providerId="ADAL" clId="{B1C02651-F937-4F12-BDA1-54C683794913}" dt="2024-06-21T13:04:25.245" v="42065" actId="47"/>
        <pc:sldMkLst>
          <pc:docMk/>
          <pc:sldMk cId="867843387" sldId="609"/>
        </pc:sldMkLst>
      </pc:sldChg>
      <pc:sldChg chg="add del">
        <pc:chgData name="Beáta Némethová" userId="f825bb97-cc0f-4f66-b6da-59fc029280bb" providerId="ADAL" clId="{B1C02651-F937-4F12-BDA1-54C683794913}" dt="2024-06-21T13:04:27.272" v="42066" actId="47"/>
        <pc:sldMkLst>
          <pc:docMk/>
          <pc:sldMk cId="2901847475" sldId="610"/>
        </pc:sldMkLst>
      </pc:sldChg>
      <pc:sldChg chg="addSp delSp modSp add mod modAnim">
        <pc:chgData name="Beáta Némethová" userId="f825bb97-cc0f-4f66-b6da-59fc029280bb" providerId="ADAL" clId="{B1C02651-F937-4F12-BDA1-54C683794913}" dt="2024-06-24T08:09:12.919" v="43838" actId="6549"/>
        <pc:sldMkLst>
          <pc:docMk/>
          <pc:sldMk cId="1736861344" sldId="611"/>
        </pc:sldMkLst>
      </pc:sldChg>
      <pc:sldChg chg="add mod ord modShow">
        <pc:chgData name="Beáta Némethová" userId="f825bb97-cc0f-4f66-b6da-59fc029280bb" providerId="ADAL" clId="{B1C02651-F937-4F12-BDA1-54C683794913}" dt="2024-06-21T14:24:07.854" v="43234"/>
        <pc:sldMkLst>
          <pc:docMk/>
          <pc:sldMk cId="1804941395" sldId="612"/>
        </pc:sldMkLst>
      </pc:sldChg>
      <pc:sldChg chg="addSp modSp add mod">
        <pc:chgData name="Beáta Némethová" userId="f825bb97-cc0f-4f66-b6da-59fc029280bb" providerId="ADAL" clId="{B1C02651-F937-4F12-BDA1-54C683794913}" dt="2024-06-21T15:22:54.703" v="43789" actId="20577"/>
        <pc:sldMkLst>
          <pc:docMk/>
          <pc:sldMk cId="1315200697" sldId="613"/>
        </pc:sldMkLst>
      </pc:sldChg>
      <pc:sldChg chg="add mod ord modShow">
        <pc:chgData name="Beáta Némethová" userId="f825bb97-cc0f-4f66-b6da-59fc029280bb" providerId="ADAL" clId="{B1C02651-F937-4F12-BDA1-54C683794913}" dt="2024-06-21T14:03:05.287" v="42867"/>
        <pc:sldMkLst>
          <pc:docMk/>
          <pc:sldMk cId="1331295684" sldId="614"/>
        </pc:sldMkLst>
      </pc:sldChg>
      <pc:sldChg chg="addSp modSp add mod">
        <pc:chgData name="Beáta Némethová" userId="f825bb97-cc0f-4f66-b6da-59fc029280bb" providerId="ADAL" clId="{B1C02651-F937-4F12-BDA1-54C683794913}" dt="2024-06-21T14:57:55.995" v="43695" actId="1076"/>
        <pc:sldMkLst>
          <pc:docMk/>
          <pc:sldMk cId="837559758" sldId="615"/>
        </pc:sldMkLst>
      </pc:sldChg>
      <pc:sldChg chg="addSp delSp modSp add del mod">
        <pc:chgData name="Beáta Némethová" userId="f825bb97-cc0f-4f66-b6da-59fc029280bb" providerId="ADAL" clId="{B1C02651-F937-4F12-BDA1-54C683794913}" dt="2024-06-24T08:13:47.951" v="43888" actId="47"/>
        <pc:sldMkLst>
          <pc:docMk/>
          <pc:sldMk cId="3997496411" sldId="616"/>
        </pc:sldMkLst>
      </pc:sldChg>
      <pc:sldChg chg="addSp delSp modSp add mod">
        <pc:chgData name="Beáta Némethová" userId="f825bb97-cc0f-4f66-b6da-59fc029280bb" providerId="ADAL" clId="{B1C02651-F937-4F12-BDA1-54C683794913}" dt="2024-06-21T15:21:37.521" v="43788" actId="1076"/>
        <pc:sldMkLst>
          <pc:docMk/>
          <pc:sldMk cId="3594657716" sldId="617"/>
        </pc:sldMkLst>
      </pc:sldChg>
      <pc:sldChg chg="add mod modShow">
        <pc:chgData name="Beáta Némethová" userId="f825bb97-cc0f-4f66-b6da-59fc029280bb" providerId="ADAL" clId="{B1C02651-F937-4F12-BDA1-54C683794913}" dt="2024-06-24T09:20:35.381" v="44225" actId="729"/>
        <pc:sldMkLst>
          <pc:docMk/>
          <pc:sldMk cId="3094071272" sldId="618"/>
        </pc:sldMkLst>
      </pc:sldChg>
      <pc:sldChg chg="add mod modShow">
        <pc:chgData name="Beáta Némethová" userId="f825bb97-cc0f-4f66-b6da-59fc029280bb" providerId="ADAL" clId="{B1C02651-F937-4F12-BDA1-54C683794913}" dt="2024-06-24T10:05:21.787" v="44247" actId="729"/>
        <pc:sldMkLst>
          <pc:docMk/>
          <pc:sldMk cId="3845749001" sldId="619"/>
        </pc:sldMkLst>
      </pc:sldChg>
    </pc:docChg>
  </pc:docChgLst>
  <pc:docChgLst>
    <pc:chgData name="Martin Vidan" userId="b5692eae-74f0-47ef-9c8a-47f4cd736fbb" providerId="ADAL" clId="{EE28C644-C469-49B0-8529-C429EFFB321A}"/>
    <pc:docChg chg="undo custSel modSld">
      <pc:chgData name="Martin Vidan" userId="b5692eae-74f0-47ef-9c8a-47f4cd736fbb" providerId="ADAL" clId="{EE28C644-C469-49B0-8529-C429EFFB321A}" dt="2024-06-24T11:19:24.122" v="432" actId="729"/>
      <pc:docMkLst>
        <pc:docMk/>
      </pc:docMkLst>
      <pc:sldChg chg="modSp mod">
        <pc:chgData name="Martin Vidan" userId="b5692eae-74f0-47ef-9c8a-47f4cd736fbb" providerId="ADAL" clId="{EE28C644-C469-49B0-8529-C429EFFB321A}" dt="2024-05-27T15:40:30.264" v="134" actId="2711"/>
        <pc:sldMkLst>
          <pc:docMk/>
          <pc:sldMk cId="1239970505" sldId="496"/>
        </pc:sldMkLst>
      </pc:sldChg>
      <pc:sldChg chg="modSp mod">
        <pc:chgData name="Martin Vidan" userId="b5692eae-74f0-47ef-9c8a-47f4cd736fbb" providerId="ADAL" clId="{EE28C644-C469-49B0-8529-C429EFFB321A}" dt="2024-05-27T15:42:22.841" v="136" actId="207"/>
        <pc:sldMkLst>
          <pc:docMk/>
          <pc:sldMk cId="2581976159" sldId="520"/>
        </pc:sldMkLst>
      </pc:sldChg>
      <pc:sldChg chg="modSp mod">
        <pc:chgData name="Martin Vidan" userId="b5692eae-74f0-47ef-9c8a-47f4cd736fbb" providerId="ADAL" clId="{EE28C644-C469-49B0-8529-C429EFFB321A}" dt="2024-06-03T13:19:02.503" v="161" actId="20577"/>
        <pc:sldMkLst>
          <pc:docMk/>
          <pc:sldMk cId="655218618" sldId="529"/>
        </pc:sldMkLst>
      </pc:sldChg>
      <pc:sldChg chg="modSp mod">
        <pc:chgData name="Martin Vidan" userId="b5692eae-74f0-47ef-9c8a-47f4cd736fbb" providerId="ADAL" clId="{EE28C644-C469-49B0-8529-C429EFFB321A}" dt="2024-06-03T13:19:23.876" v="162" actId="6549"/>
        <pc:sldMkLst>
          <pc:docMk/>
          <pc:sldMk cId="1306980476" sldId="530"/>
        </pc:sldMkLst>
      </pc:sldChg>
      <pc:sldChg chg="modSp mod">
        <pc:chgData name="Martin Vidan" userId="b5692eae-74f0-47ef-9c8a-47f4cd736fbb" providerId="ADAL" clId="{EE28C644-C469-49B0-8529-C429EFFB321A}" dt="2024-06-03T14:25:30.549" v="347" actId="20577"/>
        <pc:sldMkLst>
          <pc:docMk/>
          <pc:sldMk cId="1599776246" sldId="532"/>
        </pc:sldMkLst>
      </pc:sldChg>
      <pc:sldChg chg="modSp mod">
        <pc:chgData name="Martin Vidan" userId="b5692eae-74f0-47ef-9c8a-47f4cd736fbb" providerId="ADAL" clId="{EE28C644-C469-49B0-8529-C429EFFB321A}" dt="2024-06-03T14:26:42.019" v="408" actId="1035"/>
        <pc:sldMkLst>
          <pc:docMk/>
          <pc:sldMk cId="3016006890" sldId="533"/>
        </pc:sldMkLst>
      </pc:sldChg>
      <pc:sldChg chg="modSp mod">
        <pc:chgData name="Martin Vidan" userId="b5692eae-74f0-47ef-9c8a-47f4cd736fbb" providerId="ADAL" clId="{EE28C644-C469-49B0-8529-C429EFFB321A}" dt="2024-06-03T13:33:26.448" v="177" actId="20577"/>
        <pc:sldMkLst>
          <pc:docMk/>
          <pc:sldMk cId="4124245117" sldId="534"/>
        </pc:sldMkLst>
      </pc:sldChg>
      <pc:sldChg chg="mod modShow">
        <pc:chgData name="Martin Vidan" userId="b5692eae-74f0-47ef-9c8a-47f4cd736fbb" providerId="ADAL" clId="{EE28C644-C469-49B0-8529-C429EFFB321A}" dt="2024-06-24T11:19:24.122" v="432" actId="729"/>
        <pc:sldMkLst>
          <pc:docMk/>
          <pc:sldMk cId="767037201" sldId="560"/>
        </pc:sldMkLst>
      </pc:sldChg>
      <pc:sldChg chg="modSp mod">
        <pc:chgData name="Martin Vidan" userId="b5692eae-74f0-47ef-9c8a-47f4cd736fbb" providerId="ADAL" clId="{EE28C644-C469-49B0-8529-C429EFFB321A}" dt="2024-06-24T11:00:13.445" v="420" actId="1076"/>
        <pc:sldMkLst>
          <pc:docMk/>
          <pc:sldMk cId="1800873755" sldId="608"/>
        </pc:sldMkLst>
      </pc:sldChg>
      <pc:sldChg chg="modSp mod">
        <pc:chgData name="Martin Vidan" userId="b5692eae-74f0-47ef-9c8a-47f4cd736fbb" providerId="ADAL" clId="{EE28C644-C469-49B0-8529-C429EFFB321A}" dt="2024-06-24T10:58:15.956" v="409" actId="6549"/>
        <pc:sldMkLst>
          <pc:docMk/>
          <pc:sldMk cId="1315200697" sldId="613"/>
        </pc:sldMkLst>
      </pc:sldChg>
      <pc:sldChg chg="modSp mod">
        <pc:chgData name="Martin Vidan" userId="b5692eae-74f0-47ef-9c8a-47f4cd736fbb" providerId="ADAL" clId="{EE28C644-C469-49B0-8529-C429EFFB321A}" dt="2024-06-24T10:59:13.964" v="417" actId="20577"/>
        <pc:sldMkLst>
          <pc:docMk/>
          <pc:sldMk cId="837559758" sldId="615"/>
        </pc:sldMkLst>
      </pc:sldChg>
      <pc:sldChg chg="modSp mod">
        <pc:chgData name="Martin Vidan" userId="b5692eae-74f0-47ef-9c8a-47f4cd736fbb" providerId="ADAL" clId="{EE28C644-C469-49B0-8529-C429EFFB321A}" dt="2024-06-24T11:05:06.136" v="431" actId="1076"/>
        <pc:sldMkLst>
          <pc:docMk/>
          <pc:sldMk cId="3594657716" sldId="617"/>
        </pc:sldMkLst>
      </pc:sldChg>
    </pc:docChg>
  </pc:docChgLst>
  <pc:docChgLst>
    <pc:chgData name="Martin Vidan" userId="b5692eae-74f0-47ef-9c8a-47f4cd736fbb" providerId="ADAL" clId="{CA8D85D4-2179-4759-97DA-FBA645E79A88}"/>
    <pc:docChg chg="modSld">
      <pc:chgData name="Martin Vidan" userId="b5692eae-74f0-47ef-9c8a-47f4cd736fbb" providerId="ADAL" clId="{CA8D85D4-2179-4759-97DA-FBA645E79A88}" dt="2024-03-13T10:17:50.983" v="0" actId="20577"/>
      <pc:docMkLst>
        <pc:docMk/>
      </pc:docMkLst>
      <pc:sldChg chg="modSp mod">
        <pc:chgData name="Martin Vidan" userId="b5692eae-74f0-47ef-9c8a-47f4cd736fbb" providerId="ADAL" clId="{CA8D85D4-2179-4759-97DA-FBA645E79A88}" dt="2024-03-13T10:17:50.983" v="0" actId="20577"/>
        <pc:sldMkLst>
          <pc:docMk/>
          <pc:sldMk cId="1239970505" sldId="496"/>
        </pc:sldMkLst>
      </pc:sldChg>
    </pc:docChg>
  </pc:docChgLst>
  <pc:docChgLst>
    <pc:chgData name="Beáta Némethová" userId="f825bb97-cc0f-4f66-b6da-59fc029280bb" providerId="ADAL" clId="{9CC69B21-CA72-4666-B6E0-0BC513708E9B}"/>
    <pc:docChg chg="undo redo custSel addSld modSld">
      <pc:chgData name="Beáta Némethová" userId="f825bb97-cc0f-4f66-b6da-59fc029280bb" providerId="ADAL" clId="{9CC69B21-CA72-4666-B6E0-0BC513708E9B}" dt="2024-02-16T14:52:03.757" v="325" actId="20577"/>
      <pc:docMkLst>
        <pc:docMk/>
      </pc:docMkLst>
      <pc:sldChg chg="addSp delSp modSp mod">
        <pc:chgData name="Beáta Némethová" userId="f825bb97-cc0f-4f66-b6da-59fc029280bb" providerId="ADAL" clId="{9CC69B21-CA72-4666-B6E0-0BC513708E9B}" dt="2024-02-16T14:52:03.757" v="325" actId="20577"/>
        <pc:sldMkLst>
          <pc:docMk/>
          <pc:sldMk cId="4043731952" sldId="265"/>
        </pc:sldMkLst>
      </pc:sldChg>
      <pc:sldChg chg="delSp modSp add mod">
        <pc:chgData name="Beáta Némethová" userId="f825bb97-cc0f-4f66-b6da-59fc029280bb" providerId="ADAL" clId="{9CC69B21-CA72-4666-B6E0-0BC513708E9B}" dt="2024-02-16T13:41:35.045" v="35" actId="478"/>
        <pc:sldMkLst>
          <pc:docMk/>
          <pc:sldMk cId="1973773637" sldId="278"/>
        </pc:sldMkLst>
      </pc:sldChg>
      <pc:sldChg chg="modSp add mod">
        <pc:chgData name="Beáta Némethová" userId="f825bb97-cc0f-4f66-b6da-59fc029280bb" providerId="ADAL" clId="{9CC69B21-CA72-4666-B6E0-0BC513708E9B}" dt="2024-02-16T14:45:40.994" v="319" actId="20577"/>
        <pc:sldMkLst>
          <pc:docMk/>
          <pc:sldMk cId="1873990357" sldId="279"/>
        </pc:sldMkLst>
      </pc:sldChg>
      <pc:sldChg chg="add">
        <pc:chgData name="Beáta Némethová" userId="f825bb97-cc0f-4f66-b6da-59fc029280bb" providerId="ADAL" clId="{9CC69B21-CA72-4666-B6E0-0BC513708E9B}" dt="2024-02-16T13:54:16.059" v="38" actId="2890"/>
        <pc:sldMkLst>
          <pc:docMk/>
          <pc:sldMk cId="3931854952" sldId="280"/>
        </pc:sldMkLst>
      </pc:sldChg>
      <pc:sldChg chg="addSp delSp modSp add mod">
        <pc:chgData name="Beáta Némethová" userId="f825bb97-cc0f-4f66-b6da-59fc029280bb" providerId="ADAL" clId="{9CC69B21-CA72-4666-B6E0-0BC513708E9B}" dt="2024-02-16T14:06:36.675" v="199" actId="478"/>
        <pc:sldMkLst>
          <pc:docMk/>
          <pc:sldMk cId="3647025212" sldId="281"/>
        </pc:sldMkLst>
      </pc:sldChg>
      <pc:sldChg chg="addSp delSp modSp add mod">
        <pc:chgData name="Beáta Némethová" userId="f825bb97-cc0f-4f66-b6da-59fc029280bb" providerId="ADAL" clId="{9CC69B21-CA72-4666-B6E0-0BC513708E9B}" dt="2024-02-16T14:30:12.682" v="216" actId="122"/>
        <pc:sldMkLst>
          <pc:docMk/>
          <pc:sldMk cId="3881765909" sldId="282"/>
        </pc:sldMkLst>
      </pc:sldChg>
    </pc:docChg>
  </pc:docChgLst>
  <pc:docChgLst>
    <pc:chgData name="Andrej Gargulák" userId="023a7453-07e5-471a-9f51-d4639b4158a0" providerId="ADAL" clId="{8273FFB1-96B2-48B8-A8E7-39E97800B0D6}"/>
    <pc:docChg chg="custSel delSld modSld modSection">
      <pc:chgData name="Andrej Gargulák" userId="023a7453-07e5-471a-9f51-d4639b4158a0" providerId="ADAL" clId="{8273FFB1-96B2-48B8-A8E7-39E97800B0D6}" dt="2024-03-11T17:40:01.786" v="60" actId="1076"/>
      <pc:docMkLst>
        <pc:docMk/>
      </pc:docMkLst>
      <pc:sldChg chg="addSp delSp modSp mod">
        <pc:chgData name="Andrej Gargulák" userId="023a7453-07e5-471a-9f51-d4639b4158a0" providerId="ADAL" clId="{8273FFB1-96B2-48B8-A8E7-39E97800B0D6}" dt="2024-03-11T17:40:01.786" v="60" actId="1076"/>
        <pc:sldMkLst>
          <pc:docMk/>
          <pc:sldMk cId="1336654424" sldId="483"/>
        </pc:sldMkLst>
      </pc:sldChg>
      <pc:sldChg chg="del">
        <pc:chgData name="Andrej Gargulák" userId="023a7453-07e5-471a-9f51-d4639b4158a0" providerId="ADAL" clId="{8273FFB1-96B2-48B8-A8E7-39E97800B0D6}" dt="2024-03-11T17:37:22.896" v="52" actId="47"/>
        <pc:sldMkLst>
          <pc:docMk/>
          <pc:sldMk cId="2147383808" sldId="484"/>
        </pc:sldMkLst>
      </pc:sldChg>
      <pc:sldChg chg="del">
        <pc:chgData name="Andrej Gargulák" userId="023a7453-07e5-471a-9f51-d4639b4158a0" providerId="ADAL" clId="{8273FFB1-96B2-48B8-A8E7-39E97800B0D6}" dt="2024-03-11T17:37:56.629" v="53" actId="47"/>
        <pc:sldMkLst>
          <pc:docMk/>
          <pc:sldMk cId="3796495378" sldId="485"/>
        </pc:sldMkLst>
      </pc:sldChg>
    </pc:docChg>
  </pc:docChgLst>
  <pc:docChgLst>
    <pc:chgData name="Andrej Gargulák" userId="023a7453-07e5-471a-9f51-d4639b4158a0" providerId="ADAL" clId="{9E09B020-1C22-4948-AD91-DDDC77F656EF}"/>
    <pc:docChg chg="undo custSel delSld modSld modSection">
      <pc:chgData name="Andrej Gargulák" userId="023a7453-07e5-471a-9f51-d4639b4158a0" providerId="ADAL" clId="{9E09B020-1C22-4948-AD91-DDDC77F656EF}" dt="2024-07-03T14:55:31.749" v="156" actId="20577"/>
      <pc:docMkLst>
        <pc:docMk/>
      </pc:docMkLst>
      <pc:sldChg chg="delSp modSp mod">
        <pc:chgData name="Andrej Gargulák" userId="023a7453-07e5-471a-9f51-d4639b4158a0" providerId="ADAL" clId="{9E09B020-1C22-4948-AD91-DDDC77F656EF}" dt="2024-07-03T14:55:31.749" v="156" actId="20577"/>
        <pc:sldMkLst>
          <pc:docMk/>
          <pc:sldMk cId="473070954" sldId="503"/>
        </pc:sldMkLst>
      </pc:sldChg>
      <pc:sldChg chg="modSp mod">
        <pc:chgData name="Andrej Gargulák" userId="023a7453-07e5-471a-9f51-d4639b4158a0" providerId="ADAL" clId="{9E09B020-1C22-4948-AD91-DDDC77F656EF}" dt="2024-07-03T14:52:51.947" v="127"/>
        <pc:sldMkLst>
          <pc:docMk/>
          <pc:sldMk cId="4081461989" sldId="575"/>
        </pc:sldMkLst>
      </pc:sldChg>
      <pc:sldChg chg="modSp mod">
        <pc:chgData name="Andrej Gargulák" userId="023a7453-07e5-471a-9f51-d4639b4158a0" providerId="ADAL" clId="{9E09B020-1C22-4948-AD91-DDDC77F656EF}" dt="2024-07-03T14:14:50.118" v="16" actId="1076"/>
        <pc:sldMkLst>
          <pc:docMk/>
          <pc:sldMk cId="575412652" sldId="599"/>
        </pc:sldMkLst>
      </pc:sldChg>
      <pc:sldChg chg="modSp mod">
        <pc:chgData name="Andrej Gargulák" userId="023a7453-07e5-471a-9f51-d4639b4158a0" providerId="ADAL" clId="{9E09B020-1C22-4948-AD91-DDDC77F656EF}" dt="2024-07-03T14:13:48.646" v="14" actId="20577"/>
        <pc:sldMkLst>
          <pc:docMk/>
          <pc:sldMk cId="1315200697" sldId="613"/>
        </pc:sldMkLst>
      </pc:sldChg>
      <pc:sldChg chg="modSp mod">
        <pc:chgData name="Andrej Gargulák" userId="023a7453-07e5-471a-9f51-d4639b4158a0" providerId="ADAL" clId="{9E09B020-1C22-4948-AD91-DDDC77F656EF}" dt="2024-07-03T14:15:56.629" v="25" actId="20577"/>
        <pc:sldMkLst>
          <pc:docMk/>
          <pc:sldMk cId="2744226778" sldId="620"/>
        </pc:sldMkLst>
      </pc:sldChg>
      <pc:sldChg chg="del">
        <pc:chgData name="Andrej Gargulák" userId="023a7453-07e5-471a-9f51-d4639b4158a0" providerId="ADAL" clId="{9E09B020-1C22-4948-AD91-DDDC77F656EF}" dt="2024-07-03T14:15:22.708" v="17" actId="47"/>
        <pc:sldMkLst>
          <pc:docMk/>
          <pc:sldMk cId="289467601" sldId="622"/>
        </pc:sldMkLst>
      </pc:sldChg>
      <pc:sldChg chg="modSp mod">
        <pc:chgData name="Andrej Gargulák" userId="023a7453-07e5-471a-9f51-d4639b4158a0" providerId="ADAL" clId="{9E09B020-1C22-4948-AD91-DDDC77F656EF}" dt="2024-07-03T14:16:37.025" v="45" actId="20577"/>
        <pc:sldMkLst>
          <pc:docMk/>
          <pc:sldMk cId="2725934814" sldId="625"/>
        </pc:sldMkLst>
      </pc:sldChg>
    </pc:docChg>
  </pc:docChgLst>
  <pc:docChgLst>
    <pc:chgData name="Andrej Gargulák" userId="023a7453-07e5-471a-9f51-d4639b4158a0" providerId="ADAL" clId="{CCD4BDD4-0C25-49EF-BF1C-D2D6C29BA11F}"/>
    <pc:docChg chg="modSld">
      <pc:chgData name="Andrej Gargulák" userId="023a7453-07e5-471a-9f51-d4639b4158a0" providerId="ADAL" clId="{CCD4BDD4-0C25-49EF-BF1C-D2D6C29BA11F}" dt="2023-03-29T08:59:23.977" v="68" actId="20577"/>
      <pc:docMkLst>
        <pc:docMk/>
      </pc:docMkLst>
      <pc:sldChg chg="modSp mod">
        <pc:chgData name="Andrej Gargulák" userId="023a7453-07e5-471a-9f51-d4639b4158a0" providerId="ADAL" clId="{CCD4BDD4-0C25-49EF-BF1C-D2D6C29BA11F}" dt="2023-03-29T08:59:23.977" v="68" actId="20577"/>
        <pc:sldMkLst>
          <pc:docMk/>
          <pc:sldMk cId="1965278497" sldId="264"/>
        </pc:sldMkLst>
      </pc:sldChg>
    </pc:docChg>
  </pc:docChgLst>
  <pc:docChgLst>
    <pc:chgData name="Beáta Némethová" userId="f825bb97-cc0f-4f66-b6da-59fc029280bb" providerId="ADAL" clId="{0BD67E22-B9D4-4F66-B166-DA4EBA07F2A9}"/>
    <pc:docChg chg="undo redo custSel addSld delSld modSld sldOrd delSection modSection">
      <pc:chgData name="Beáta Némethová" userId="f825bb97-cc0f-4f66-b6da-59fc029280bb" providerId="ADAL" clId="{0BD67E22-B9D4-4F66-B166-DA4EBA07F2A9}" dt="2025-03-21T08:21:21.719" v="1920" actId="18676"/>
      <pc:docMkLst>
        <pc:docMk/>
      </pc:docMkLst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719455086" sldId="258"/>
        </pc:sldMkLst>
      </pc:sldChg>
      <pc:sldChg chg="modSp mod ord">
        <pc:chgData name="Beáta Némethová" userId="f825bb97-cc0f-4f66-b6da-59fc029280bb" providerId="ADAL" clId="{0BD67E22-B9D4-4F66-B166-DA4EBA07F2A9}" dt="2025-03-19T10:43:03.971" v="843" actId="1076"/>
        <pc:sldMkLst>
          <pc:docMk/>
          <pc:sldMk cId="373620513" sldId="289"/>
        </pc:sldMkLst>
        <pc:spChg chg="mod">
          <ac:chgData name="Beáta Némethová" userId="f825bb97-cc0f-4f66-b6da-59fc029280bb" providerId="ADAL" clId="{0BD67E22-B9D4-4F66-B166-DA4EBA07F2A9}" dt="2025-03-19T10:43:03.971" v="843" actId="1076"/>
          <ac:spMkLst>
            <pc:docMk/>
            <pc:sldMk cId="373620513" sldId="289"/>
            <ac:spMk id="5" creationId="{7D3A07D3-F0B1-E934-F1DB-DE1F6A43606D}"/>
          </ac:spMkLst>
        </pc:spChg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852496810" sldId="300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147917531" sldId="482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325768232" sldId="492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467782982" sldId="497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326171611" sldId="498"/>
        </pc:sldMkLst>
      </pc:sldChg>
      <pc:sldChg chg="addSp modSp mod">
        <pc:chgData name="Beáta Némethová" userId="f825bb97-cc0f-4f66-b6da-59fc029280bb" providerId="ADAL" clId="{0BD67E22-B9D4-4F66-B166-DA4EBA07F2A9}" dt="2025-03-19T10:30:09.496" v="602" actId="207"/>
        <pc:sldMkLst>
          <pc:docMk/>
          <pc:sldMk cId="473070954" sldId="503"/>
        </pc:sldMkLst>
        <pc:spChg chg="mod">
          <ac:chgData name="Beáta Némethová" userId="f825bb97-cc0f-4f66-b6da-59fc029280bb" providerId="ADAL" clId="{0BD67E22-B9D4-4F66-B166-DA4EBA07F2A9}" dt="2025-03-19T10:00:14.727" v="14" actId="207"/>
          <ac:spMkLst>
            <pc:docMk/>
            <pc:sldMk cId="473070954" sldId="503"/>
            <ac:spMk id="2" creationId="{EA9D1801-CBC1-4056-81CD-7A2FE10D0C94}"/>
          </ac:spMkLst>
        </pc:spChg>
        <pc:spChg chg="add mod">
          <ac:chgData name="Beáta Némethová" userId="f825bb97-cc0f-4f66-b6da-59fc029280bb" providerId="ADAL" clId="{0BD67E22-B9D4-4F66-B166-DA4EBA07F2A9}" dt="2025-03-19T10:30:09.496" v="602" actId="207"/>
          <ac:spMkLst>
            <pc:docMk/>
            <pc:sldMk cId="473070954" sldId="503"/>
            <ac:spMk id="3" creationId="{B82C51F1-11FF-EBA1-27B8-FA26892CB6AC}"/>
          </ac:spMkLst>
        </pc:spChg>
        <pc:spChg chg="mod">
          <ac:chgData name="Beáta Némethová" userId="f825bb97-cc0f-4f66-b6da-59fc029280bb" providerId="ADAL" clId="{0BD67E22-B9D4-4F66-B166-DA4EBA07F2A9}" dt="2025-03-19T10:00:45.789" v="52" actId="14100"/>
          <ac:spMkLst>
            <pc:docMk/>
            <pc:sldMk cId="473070954" sldId="503"/>
            <ac:spMk id="8" creationId="{CB8B9727-A1DC-4955-A573-7F368E345EEC}"/>
          </ac:spMkLst>
        </pc:spChg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628712108" sldId="505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63596374" sldId="507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017976836" sldId="508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798596827" sldId="510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938762938" sldId="511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320013635" sldId="512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995695191" sldId="513"/>
        </pc:sldMkLst>
      </pc:sldChg>
      <pc:sldChg chg="delSp modSp mod ord modShow">
        <pc:chgData name="Beáta Némethová" userId="f825bb97-cc0f-4f66-b6da-59fc029280bb" providerId="ADAL" clId="{0BD67E22-B9D4-4F66-B166-DA4EBA07F2A9}" dt="2025-03-19T15:41:05.505" v="1848" actId="1076"/>
        <pc:sldMkLst>
          <pc:docMk/>
          <pc:sldMk cId="2848120013" sldId="517"/>
        </pc:sldMkLst>
        <pc:spChg chg="mod">
          <ac:chgData name="Beáta Némethová" userId="f825bb97-cc0f-4f66-b6da-59fc029280bb" providerId="ADAL" clId="{0BD67E22-B9D4-4F66-B166-DA4EBA07F2A9}" dt="2025-03-19T13:37:24.125" v="1103" actId="20577"/>
          <ac:spMkLst>
            <pc:docMk/>
            <pc:sldMk cId="2848120013" sldId="517"/>
            <ac:spMk id="2" creationId="{93585348-C39B-EE80-91BF-4B7C97C6CDF7}"/>
          </ac:spMkLst>
        </pc:spChg>
        <pc:spChg chg="mod">
          <ac:chgData name="Beáta Némethová" userId="f825bb97-cc0f-4f66-b6da-59fc029280bb" providerId="ADAL" clId="{0BD67E22-B9D4-4F66-B166-DA4EBA07F2A9}" dt="2025-03-19T15:41:05.505" v="1848" actId="1076"/>
          <ac:spMkLst>
            <pc:docMk/>
            <pc:sldMk cId="2848120013" sldId="517"/>
            <ac:spMk id="4" creationId="{5E767C77-D383-4547-D087-9257D9D018C3}"/>
          </ac:spMkLst>
        </pc:spChg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581976159" sldId="520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551296099" sldId="522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690977769" sldId="524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186186066" sldId="527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83705811" sldId="528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306980476" sldId="530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947727926" sldId="531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663111516" sldId="536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76458310" sldId="537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914208159" sldId="539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406798840" sldId="540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344020974" sldId="542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807954159" sldId="544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643414719" sldId="545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107606497" sldId="547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237521187" sldId="550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43770752" sldId="551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858880004" sldId="553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625110693" sldId="554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25660200" sldId="556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809772061" sldId="557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885890882" sldId="559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767037201" sldId="560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4207186214" sldId="561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565900241" sldId="562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74605849" sldId="563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996204636" sldId="564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482100859" sldId="569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182838461" sldId="570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4095999985" sldId="572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816557296" sldId="573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814691412" sldId="574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4081461989" sldId="575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846686641" sldId="576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631091522" sldId="577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070639841" sldId="578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408803172" sldId="579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646019504" sldId="580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790535055" sldId="581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929612380" sldId="582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648300457" sldId="583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137688741" sldId="584"/>
        </pc:sldMkLst>
      </pc:sldChg>
      <pc:sldChg chg="del ord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837479197" sldId="585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881548482" sldId="586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946929826" sldId="587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324412367" sldId="590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932306941" sldId="591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942448195" sldId="592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640501109" sldId="593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559443938" sldId="594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974847644" sldId="595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918911880" sldId="596"/>
        </pc:sldMkLst>
      </pc:sldChg>
      <pc:sldChg chg="del ord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198081557" sldId="597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508859495" sldId="598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575412652" sldId="599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145254664" sldId="601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062490590" sldId="602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417107150" sldId="603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315675274" sldId="605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545561519" sldId="606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617400320" sldId="607"/>
        </pc:sldMkLst>
      </pc:sldChg>
      <pc:sldChg chg="addSp delSp modSp mod ord">
        <pc:chgData name="Beáta Némethová" userId="f825bb97-cc0f-4f66-b6da-59fc029280bb" providerId="ADAL" clId="{0BD67E22-B9D4-4F66-B166-DA4EBA07F2A9}" dt="2025-03-19T10:55:30.699" v="1056" actId="207"/>
        <pc:sldMkLst>
          <pc:docMk/>
          <pc:sldMk cId="1800873755" sldId="608"/>
        </pc:sldMkLst>
        <pc:spChg chg="mod topLvl">
          <ac:chgData name="Beáta Némethová" userId="f825bb97-cc0f-4f66-b6da-59fc029280bb" providerId="ADAL" clId="{0BD67E22-B9D4-4F66-B166-DA4EBA07F2A9}" dt="2025-03-19T10:16:08.724" v="158" actId="1076"/>
          <ac:spMkLst>
            <pc:docMk/>
            <pc:sldMk cId="1800873755" sldId="608"/>
            <ac:spMk id="8" creationId="{3581BB71-D486-CB01-A5AB-9063D4213C76}"/>
          </ac:spMkLst>
        </pc:spChg>
        <pc:spChg chg="add mod">
          <ac:chgData name="Beáta Némethová" userId="f825bb97-cc0f-4f66-b6da-59fc029280bb" providerId="ADAL" clId="{0BD67E22-B9D4-4F66-B166-DA4EBA07F2A9}" dt="2025-03-19T10:16:20.521" v="160" actId="14100"/>
          <ac:spMkLst>
            <pc:docMk/>
            <pc:sldMk cId="1800873755" sldId="608"/>
            <ac:spMk id="11" creationId="{E5C82F16-141C-EBC1-53EE-562774431C91}"/>
          </ac:spMkLst>
        </pc:spChg>
        <pc:spChg chg="add mod ord">
          <ac:chgData name="Beáta Némethová" userId="f825bb97-cc0f-4f66-b6da-59fc029280bb" providerId="ADAL" clId="{0BD67E22-B9D4-4F66-B166-DA4EBA07F2A9}" dt="2025-03-19T10:55:30.699" v="1056" actId="207"/>
          <ac:spMkLst>
            <pc:docMk/>
            <pc:sldMk cId="1800873755" sldId="608"/>
            <ac:spMk id="12" creationId="{DC34F070-7F2D-29ED-0FA3-785C6B4ADA45}"/>
          </ac:spMkLst>
        </pc:spChg>
        <pc:picChg chg="add mod ord modCrop">
          <ac:chgData name="Beáta Némethová" userId="f825bb97-cc0f-4f66-b6da-59fc029280bb" providerId="ADAL" clId="{0BD67E22-B9D4-4F66-B166-DA4EBA07F2A9}" dt="2025-03-19T10:54:58.211" v="1008"/>
          <ac:picMkLst>
            <pc:docMk/>
            <pc:sldMk cId="1800873755" sldId="608"/>
            <ac:picMk id="3" creationId="{C6167270-A331-2C06-68CD-53AA8633BEB8}"/>
          </ac:picMkLst>
        </pc:picChg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736861344" sldId="611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804941395" sldId="612"/>
        </pc:sldMkLst>
      </pc:sldChg>
      <pc:sldChg chg="addSp delSp modSp mod ord">
        <pc:chgData name="Beáta Némethová" userId="f825bb97-cc0f-4f66-b6da-59fc029280bb" providerId="ADAL" clId="{0BD67E22-B9D4-4F66-B166-DA4EBA07F2A9}" dt="2025-03-19T10:29:02.608" v="580" actId="1076"/>
        <pc:sldMkLst>
          <pc:docMk/>
          <pc:sldMk cId="1315200697" sldId="613"/>
        </pc:sldMkLst>
        <pc:spChg chg="mod">
          <ac:chgData name="Beáta Némethová" userId="f825bb97-cc0f-4f66-b6da-59fc029280bb" providerId="ADAL" clId="{0BD67E22-B9D4-4F66-B166-DA4EBA07F2A9}" dt="2025-03-19T10:29:02.608" v="580" actId="1076"/>
          <ac:spMkLst>
            <pc:docMk/>
            <pc:sldMk cId="1315200697" sldId="613"/>
            <ac:spMk id="4" creationId="{1AEF3B1A-01BA-7A01-B5DF-B933057780FB}"/>
          </ac:spMkLst>
        </pc:spChg>
        <pc:spChg chg="add mod ord">
          <ac:chgData name="Beáta Némethová" userId="f825bb97-cc0f-4f66-b6da-59fc029280bb" providerId="ADAL" clId="{0BD67E22-B9D4-4F66-B166-DA4EBA07F2A9}" dt="2025-03-19T10:28:51.886" v="579" actId="14100"/>
          <ac:spMkLst>
            <pc:docMk/>
            <pc:sldMk cId="1315200697" sldId="613"/>
            <ac:spMk id="8" creationId="{24E9E194-18F7-8AF3-0022-8617F89E0C5C}"/>
          </ac:spMkLst>
        </pc:spChg>
        <pc:picChg chg="add mod ord modCrop">
          <ac:chgData name="Beáta Némethová" userId="f825bb97-cc0f-4f66-b6da-59fc029280bb" providerId="ADAL" clId="{0BD67E22-B9D4-4F66-B166-DA4EBA07F2A9}" dt="2025-03-19T10:06:54.586" v="85"/>
          <ac:picMkLst>
            <pc:docMk/>
            <pc:sldMk cId="1315200697" sldId="613"/>
            <ac:picMk id="7" creationId="{1F26D672-4F82-7B3A-00D4-B978D1B36A6B}"/>
          </ac:picMkLst>
        </pc:picChg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331295684" sldId="614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837559758" sldId="615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594657716" sldId="617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094071272" sldId="618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845749001" sldId="619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744226778" sldId="620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146687342" sldId="621"/>
        </pc:sldMkLst>
      </pc:sldChg>
      <pc:sldChg chg="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3067256910" sldId="623"/>
        </pc:sldMkLst>
      </pc:sldChg>
      <pc:sldChg chg="del mod ord modShow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2725934814" sldId="625"/>
        </pc:sldMkLst>
      </pc:sldChg>
      <pc:sldChg chg="delSp modSp add mod">
        <pc:chgData name="Beáta Némethová" userId="f825bb97-cc0f-4f66-b6da-59fc029280bb" providerId="ADAL" clId="{0BD67E22-B9D4-4F66-B166-DA4EBA07F2A9}" dt="2025-03-19T10:30:49.915" v="604" actId="20577"/>
        <pc:sldMkLst>
          <pc:docMk/>
          <pc:sldMk cId="4241808378" sldId="626"/>
        </pc:sldMkLst>
        <pc:spChg chg="mod">
          <ac:chgData name="Beáta Némethová" userId="f825bb97-cc0f-4f66-b6da-59fc029280bb" providerId="ADAL" clId="{0BD67E22-B9D4-4F66-B166-DA4EBA07F2A9}" dt="2025-03-19T10:30:49.915" v="604" actId="20577"/>
          <ac:spMkLst>
            <pc:docMk/>
            <pc:sldMk cId="4241808378" sldId="626"/>
            <ac:spMk id="4" creationId="{4E69321E-3460-4449-8E95-F76126E6FB97}"/>
          </ac:spMkLst>
        </pc:spChg>
      </pc:sldChg>
      <pc:sldChg chg="addSp delSp modSp add mod">
        <pc:chgData name="Beáta Némethová" userId="f825bb97-cc0f-4f66-b6da-59fc029280bb" providerId="ADAL" clId="{0BD67E22-B9D4-4F66-B166-DA4EBA07F2A9}" dt="2025-03-19T10:19:34.332" v="183" actId="1076"/>
        <pc:sldMkLst>
          <pc:docMk/>
          <pc:sldMk cId="3610926215" sldId="627"/>
        </pc:sldMkLst>
        <pc:spChg chg="mod">
          <ac:chgData name="Beáta Némethová" userId="f825bb97-cc0f-4f66-b6da-59fc029280bb" providerId="ADAL" clId="{0BD67E22-B9D4-4F66-B166-DA4EBA07F2A9}" dt="2025-03-19T10:19:34.332" v="183" actId="1076"/>
          <ac:spMkLst>
            <pc:docMk/>
            <pc:sldMk cId="3610926215" sldId="627"/>
            <ac:spMk id="8" creationId="{6914DC08-792C-ED49-C639-4D1FC2B60BCD}"/>
          </ac:spMkLst>
        </pc:spChg>
        <pc:picChg chg="add mod modCrop">
          <ac:chgData name="Beáta Némethová" userId="f825bb97-cc0f-4f66-b6da-59fc029280bb" providerId="ADAL" clId="{0BD67E22-B9D4-4F66-B166-DA4EBA07F2A9}" dt="2025-03-19T10:17:37.197" v="167" actId="1076"/>
          <ac:picMkLst>
            <pc:docMk/>
            <pc:sldMk cId="3610926215" sldId="627"/>
            <ac:picMk id="4" creationId="{2E523DE4-7189-B7F1-1C00-9F2391AA0685}"/>
          </ac:picMkLst>
        </pc:picChg>
      </pc:sldChg>
      <pc:sldChg chg="modSp add mod">
        <pc:chgData name="Beáta Némethová" userId="f825bb97-cc0f-4f66-b6da-59fc029280bb" providerId="ADAL" clId="{0BD67E22-B9D4-4F66-B166-DA4EBA07F2A9}" dt="2025-03-19T11:31:29.534" v="1057" actId="313"/>
        <pc:sldMkLst>
          <pc:docMk/>
          <pc:sldMk cId="4133251695" sldId="628"/>
        </pc:sldMkLst>
        <pc:spChg chg="mod">
          <ac:chgData name="Beáta Némethová" userId="f825bb97-cc0f-4f66-b6da-59fc029280bb" providerId="ADAL" clId="{0BD67E22-B9D4-4F66-B166-DA4EBA07F2A9}" dt="2025-03-19T11:31:29.534" v="1057" actId="313"/>
          <ac:spMkLst>
            <pc:docMk/>
            <pc:sldMk cId="4133251695" sldId="628"/>
            <ac:spMk id="4" creationId="{7A0E07DA-E45F-6CB2-AE07-E3AF26E51550}"/>
          </ac:spMkLst>
        </pc:spChg>
      </pc:sldChg>
      <pc:sldChg chg="addSp modSp add mod">
        <pc:chgData name="Beáta Némethová" userId="f825bb97-cc0f-4f66-b6da-59fc029280bb" providerId="ADAL" clId="{0BD67E22-B9D4-4F66-B166-DA4EBA07F2A9}" dt="2025-03-19T15:42:54.004" v="1861" actId="20577"/>
        <pc:sldMkLst>
          <pc:docMk/>
          <pc:sldMk cId="3477642145" sldId="629"/>
        </pc:sldMkLst>
        <pc:spChg chg="mod">
          <ac:chgData name="Beáta Némethová" userId="f825bb97-cc0f-4f66-b6da-59fc029280bb" providerId="ADAL" clId="{0BD67E22-B9D4-4F66-B166-DA4EBA07F2A9}" dt="2025-03-19T15:42:54.004" v="1861" actId="20577"/>
          <ac:spMkLst>
            <pc:docMk/>
            <pc:sldMk cId="3477642145" sldId="629"/>
            <ac:spMk id="4" creationId="{7CE8FCAD-D541-5E28-DC75-4D46235A54D2}"/>
          </ac:spMkLst>
        </pc:spChg>
        <pc:picChg chg="add mod ord">
          <ac:chgData name="Beáta Némethová" userId="f825bb97-cc0f-4f66-b6da-59fc029280bb" providerId="ADAL" clId="{0BD67E22-B9D4-4F66-B166-DA4EBA07F2A9}" dt="2025-03-19T10:39:11.192" v="784" actId="14100"/>
          <ac:picMkLst>
            <pc:docMk/>
            <pc:sldMk cId="3477642145" sldId="629"/>
            <ac:picMk id="3" creationId="{09184B18-552E-6039-E42D-8E40FAF6EF69}"/>
          </ac:picMkLst>
        </pc:picChg>
      </pc:sldChg>
      <pc:sldChg chg="add del">
        <pc:chgData name="Beáta Némethová" userId="f825bb97-cc0f-4f66-b6da-59fc029280bb" providerId="ADAL" clId="{0BD67E22-B9D4-4F66-B166-DA4EBA07F2A9}" dt="2025-03-19T15:39:56.382" v="1841" actId="47"/>
        <pc:sldMkLst>
          <pc:docMk/>
          <pc:sldMk cId="76183592" sldId="630"/>
        </pc:sldMkLst>
      </pc:sldChg>
      <pc:sldChg chg="modSp add del mod setBg">
        <pc:chgData name="Beáta Némethová" userId="f825bb97-cc0f-4f66-b6da-59fc029280bb" providerId="ADAL" clId="{0BD67E22-B9D4-4F66-B166-DA4EBA07F2A9}" dt="2025-03-19T10:41:25.899" v="822" actId="47"/>
        <pc:sldMkLst>
          <pc:docMk/>
          <pc:sldMk cId="4094158364" sldId="630"/>
        </pc:sldMkLst>
      </pc:sldChg>
      <pc:sldChg chg="addSp delSp modSp add mod">
        <pc:chgData name="Beáta Némethová" userId="f825bb97-cc0f-4f66-b6da-59fc029280bb" providerId="ADAL" clId="{0BD67E22-B9D4-4F66-B166-DA4EBA07F2A9}" dt="2025-03-19T13:56:09.230" v="1512" actId="1037"/>
        <pc:sldMkLst>
          <pc:docMk/>
          <pc:sldMk cId="4169506526" sldId="631"/>
        </pc:sldMkLst>
        <pc:spChg chg="add mod">
          <ac:chgData name="Beáta Némethová" userId="f825bb97-cc0f-4f66-b6da-59fc029280bb" providerId="ADAL" clId="{0BD67E22-B9D4-4F66-B166-DA4EBA07F2A9}" dt="2025-03-19T13:45:55.138" v="1212" actId="20577"/>
          <ac:spMkLst>
            <pc:docMk/>
            <pc:sldMk cId="4169506526" sldId="631"/>
            <ac:spMk id="2" creationId="{EAACE7FD-5739-27CD-7E24-6FD025D8BE8D}"/>
          </ac:spMkLst>
        </pc:spChg>
        <pc:spChg chg="add mod">
          <ac:chgData name="Beáta Némethová" userId="f825bb97-cc0f-4f66-b6da-59fc029280bb" providerId="ADAL" clId="{0BD67E22-B9D4-4F66-B166-DA4EBA07F2A9}" dt="2025-03-19T13:53:51.867" v="1502" actId="14100"/>
          <ac:spMkLst>
            <pc:docMk/>
            <pc:sldMk cId="4169506526" sldId="631"/>
            <ac:spMk id="3" creationId="{54502B84-6F7E-20C7-B957-034B55C1CB71}"/>
          </ac:spMkLst>
        </pc:spChg>
        <pc:picChg chg="add mod">
          <ac:chgData name="Beáta Némethová" userId="f825bb97-cc0f-4f66-b6da-59fc029280bb" providerId="ADAL" clId="{0BD67E22-B9D4-4F66-B166-DA4EBA07F2A9}" dt="2025-03-19T13:56:09.230" v="1512" actId="1037"/>
          <ac:picMkLst>
            <pc:docMk/>
            <pc:sldMk cId="4169506526" sldId="631"/>
            <ac:picMk id="5" creationId="{1BF3D40E-AE3A-39E6-9D57-BC24DEB19671}"/>
          </ac:picMkLst>
        </pc:picChg>
        <pc:picChg chg="add mod">
          <ac:chgData name="Beáta Némethová" userId="f825bb97-cc0f-4f66-b6da-59fc029280bb" providerId="ADAL" clId="{0BD67E22-B9D4-4F66-B166-DA4EBA07F2A9}" dt="2025-03-19T13:32:42.643" v="1076" actId="14100"/>
          <ac:picMkLst>
            <pc:docMk/>
            <pc:sldMk cId="4169506526" sldId="631"/>
            <ac:picMk id="7" creationId="{B7FBEEC1-DA09-EC47-5417-3B2F5EB88958}"/>
          </ac:picMkLst>
        </pc:picChg>
      </pc:sldChg>
      <pc:sldChg chg="add del">
        <pc:chgData name="Beáta Némethová" userId="f825bb97-cc0f-4f66-b6da-59fc029280bb" providerId="ADAL" clId="{0BD67E22-B9D4-4F66-B166-DA4EBA07F2A9}" dt="2025-03-21T08:21:21.719" v="1920" actId="18676"/>
        <pc:sldMkLst>
          <pc:docMk/>
          <pc:sldMk cId="4150079130" sldId="632"/>
        </pc:sldMkLst>
      </pc:sldChg>
      <pc:sldChg chg="addSp delSp modSp add mod ord">
        <pc:chgData name="Beáta Némethová" userId="f825bb97-cc0f-4f66-b6da-59fc029280bb" providerId="ADAL" clId="{0BD67E22-B9D4-4F66-B166-DA4EBA07F2A9}" dt="2025-03-19T15:47:12.693" v="1919" actId="20577"/>
        <pc:sldMkLst>
          <pc:docMk/>
          <pc:sldMk cId="3327579505" sldId="633"/>
        </pc:sldMkLst>
        <pc:spChg chg="mod">
          <ac:chgData name="Beáta Némethová" userId="f825bb97-cc0f-4f66-b6da-59fc029280bb" providerId="ADAL" clId="{0BD67E22-B9D4-4F66-B166-DA4EBA07F2A9}" dt="2025-03-19T15:43:36.829" v="1862" actId="2711"/>
          <ac:spMkLst>
            <pc:docMk/>
            <pc:sldMk cId="3327579505" sldId="633"/>
            <ac:spMk id="4" creationId="{07746BDF-3FB5-B559-F5E1-ED27D6E31632}"/>
          </ac:spMkLst>
        </pc:spChg>
        <pc:spChg chg="mod">
          <ac:chgData name="Beáta Némethová" userId="f825bb97-cc0f-4f66-b6da-59fc029280bb" providerId="ADAL" clId="{0BD67E22-B9D4-4F66-B166-DA4EBA07F2A9}" dt="2025-03-19T15:43:36.829" v="1862" actId="2711"/>
          <ac:spMkLst>
            <pc:docMk/>
            <pc:sldMk cId="3327579505" sldId="633"/>
            <ac:spMk id="14" creationId="{3FD859E6-FF76-2701-0943-DCC98A9B1CF4}"/>
          </ac:spMkLst>
        </pc:spChg>
        <pc:spChg chg="mod">
          <ac:chgData name="Beáta Némethová" userId="f825bb97-cc0f-4f66-b6da-59fc029280bb" providerId="ADAL" clId="{0BD67E22-B9D4-4F66-B166-DA4EBA07F2A9}" dt="2025-03-19T15:43:36.829" v="1862" actId="2711"/>
          <ac:spMkLst>
            <pc:docMk/>
            <pc:sldMk cId="3327579505" sldId="633"/>
            <ac:spMk id="16" creationId="{12178477-A518-A29D-B35B-117E8FC0ECD1}"/>
          </ac:spMkLst>
        </pc:spChg>
        <pc:spChg chg="mod">
          <ac:chgData name="Beáta Némethová" userId="f825bb97-cc0f-4f66-b6da-59fc029280bb" providerId="ADAL" clId="{0BD67E22-B9D4-4F66-B166-DA4EBA07F2A9}" dt="2025-03-19T15:43:36.829" v="1862" actId="2711"/>
          <ac:spMkLst>
            <pc:docMk/>
            <pc:sldMk cId="3327579505" sldId="633"/>
            <ac:spMk id="17" creationId="{E3A387CB-5E8C-6376-A516-2A061FA0A69A}"/>
          </ac:spMkLst>
        </pc:spChg>
        <pc:spChg chg="mod">
          <ac:chgData name="Beáta Némethová" userId="f825bb97-cc0f-4f66-b6da-59fc029280bb" providerId="ADAL" clId="{0BD67E22-B9D4-4F66-B166-DA4EBA07F2A9}" dt="2025-03-19T15:43:45.650" v="1864" actId="14100"/>
          <ac:spMkLst>
            <pc:docMk/>
            <pc:sldMk cId="3327579505" sldId="633"/>
            <ac:spMk id="20" creationId="{1B497EE6-D3E3-B016-6EA3-AB0A6C444E6F}"/>
          </ac:spMkLst>
        </pc:spChg>
        <pc:spChg chg="mod">
          <ac:chgData name="Beáta Némethová" userId="f825bb97-cc0f-4f66-b6da-59fc029280bb" providerId="ADAL" clId="{0BD67E22-B9D4-4F66-B166-DA4EBA07F2A9}" dt="2025-03-19T15:43:36.829" v="1862" actId="2711"/>
          <ac:spMkLst>
            <pc:docMk/>
            <pc:sldMk cId="3327579505" sldId="633"/>
            <ac:spMk id="22" creationId="{7BC45C21-0A24-2EFE-25FE-FF9FA93D5879}"/>
          </ac:spMkLst>
        </pc:spChg>
        <pc:spChg chg="mod">
          <ac:chgData name="Beáta Némethová" userId="f825bb97-cc0f-4f66-b6da-59fc029280bb" providerId="ADAL" clId="{0BD67E22-B9D4-4F66-B166-DA4EBA07F2A9}" dt="2025-03-19T15:43:36.829" v="1862" actId="2711"/>
          <ac:spMkLst>
            <pc:docMk/>
            <pc:sldMk cId="3327579505" sldId="633"/>
            <ac:spMk id="23" creationId="{C1179F55-F17E-91EA-7E5F-1C4E8BF11219}"/>
          </ac:spMkLst>
        </pc:spChg>
        <pc:spChg chg="mod">
          <ac:chgData name="Beáta Némethová" userId="f825bb97-cc0f-4f66-b6da-59fc029280bb" providerId="ADAL" clId="{0BD67E22-B9D4-4F66-B166-DA4EBA07F2A9}" dt="2025-03-19T15:43:36.829" v="1862" actId="2711"/>
          <ac:spMkLst>
            <pc:docMk/>
            <pc:sldMk cId="3327579505" sldId="633"/>
            <ac:spMk id="34" creationId="{B360A51D-B110-D270-832F-B144BF5E8B64}"/>
          </ac:spMkLst>
        </pc:spChg>
        <pc:spChg chg="mod">
          <ac:chgData name="Beáta Némethová" userId="f825bb97-cc0f-4f66-b6da-59fc029280bb" providerId="ADAL" clId="{0BD67E22-B9D4-4F66-B166-DA4EBA07F2A9}" dt="2025-03-19T15:43:36.829" v="1862" actId="2711"/>
          <ac:spMkLst>
            <pc:docMk/>
            <pc:sldMk cId="3327579505" sldId="633"/>
            <ac:spMk id="35" creationId="{72943F48-84C1-43A2-DEBB-48195BF138A2}"/>
          </ac:spMkLst>
        </pc:spChg>
        <pc:spChg chg="mod">
          <ac:chgData name="Beáta Némethová" userId="f825bb97-cc0f-4f66-b6da-59fc029280bb" providerId="ADAL" clId="{0BD67E22-B9D4-4F66-B166-DA4EBA07F2A9}" dt="2025-03-19T15:43:36.829" v="1862" actId="2711"/>
          <ac:spMkLst>
            <pc:docMk/>
            <pc:sldMk cId="3327579505" sldId="633"/>
            <ac:spMk id="36" creationId="{DBF50C8C-EF86-D786-DF3A-BFE858F824E0}"/>
          </ac:spMkLst>
        </pc:spChg>
        <pc:spChg chg="add mod">
          <ac:chgData name="Beáta Némethová" userId="f825bb97-cc0f-4f66-b6da-59fc029280bb" providerId="ADAL" clId="{0BD67E22-B9D4-4F66-B166-DA4EBA07F2A9}" dt="2025-03-19T15:47:12.693" v="1919" actId="20577"/>
          <ac:spMkLst>
            <pc:docMk/>
            <pc:sldMk cId="3327579505" sldId="633"/>
            <ac:spMk id="40" creationId="{0E6CB13F-5D15-5C51-1368-93C50AFB611C}"/>
          </ac:spMkLst>
        </pc:spChg>
        <pc:grpChg chg="mod">
          <ac:chgData name="Beáta Némethová" userId="f825bb97-cc0f-4f66-b6da-59fc029280bb" providerId="ADAL" clId="{0BD67E22-B9D4-4F66-B166-DA4EBA07F2A9}" dt="2025-03-19T15:33:40.158" v="1802" actId="12788"/>
          <ac:grpSpMkLst>
            <pc:docMk/>
            <pc:sldMk cId="3327579505" sldId="633"/>
            <ac:grpSpMk id="12" creationId="{2F702387-3902-6D3C-1C94-7864C4739E2E}"/>
          </ac:grpSpMkLst>
        </pc:grpChg>
        <pc:grpChg chg="mod">
          <ac:chgData name="Beáta Némethová" userId="f825bb97-cc0f-4f66-b6da-59fc029280bb" providerId="ADAL" clId="{0BD67E22-B9D4-4F66-B166-DA4EBA07F2A9}" dt="2025-03-19T15:33:46.969" v="1803" actId="1076"/>
          <ac:grpSpMkLst>
            <pc:docMk/>
            <pc:sldMk cId="3327579505" sldId="633"/>
            <ac:grpSpMk id="18" creationId="{1819C0FD-BBB6-F3F9-98B1-42FE809BFBDD}"/>
          </ac:grpSpMkLst>
        </pc:grpChg>
        <pc:grpChg chg="mod">
          <ac:chgData name="Beáta Némethová" userId="f825bb97-cc0f-4f66-b6da-59fc029280bb" providerId="ADAL" clId="{0BD67E22-B9D4-4F66-B166-DA4EBA07F2A9}" dt="2025-03-19T15:34:03.407" v="1804" actId="1076"/>
          <ac:grpSpMkLst>
            <pc:docMk/>
            <pc:sldMk cId="3327579505" sldId="633"/>
            <ac:grpSpMk id="30" creationId="{03BB60A7-844E-3C2A-76AD-1F431CE90690}"/>
          </ac:grpSpMkLst>
        </pc:grpChg>
        <pc:picChg chg="mod">
          <ac:chgData name="Beáta Némethová" userId="f825bb97-cc0f-4f66-b6da-59fc029280bb" providerId="ADAL" clId="{0BD67E22-B9D4-4F66-B166-DA4EBA07F2A9}" dt="2025-03-19T13:59:22.545" v="1564" actId="1035"/>
          <ac:picMkLst>
            <pc:docMk/>
            <pc:sldMk cId="3327579505" sldId="633"/>
            <ac:picMk id="15" creationId="{E5D455DC-26F0-F0CC-08F5-1035185E10BD}"/>
          </ac:picMkLst>
        </pc:picChg>
        <pc:picChg chg="mod">
          <ac:chgData name="Beáta Némethová" userId="f825bb97-cc0f-4f66-b6da-59fc029280bb" providerId="ADAL" clId="{0BD67E22-B9D4-4F66-B166-DA4EBA07F2A9}" dt="2025-03-19T13:59:14.257" v="1561" actId="1035"/>
          <ac:picMkLst>
            <pc:docMk/>
            <pc:sldMk cId="3327579505" sldId="633"/>
            <ac:picMk id="21" creationId="{953F58CE-063A-3E88-9CDB-067446F399C8}"/>
          </ac:picMkLst>
        </pc:picChg>
      </pc:sldChg>
      <pc:sldChg chg="addSp modSp add mod">
        <pc:chgData name="Beáta Némethová" userId="f825bb97-cc0f-4f66-b6da-59fc029280bb" providerId="ADAL" clId="{0BD67E22-B9D4-4F66-B166-DA4EBA07F2A9}" dt="2025-03-19T15:23:51.562" v="1743" actId="1035"/>
        <pc:sldMkLst>
          <pc:docMk/>
          <pc:sldMk cId="3642808353" sldId="634"/>
        </pc:sldMkLst>
        <pc:spChg chg="mod">
          <ac:chgData name="Beáta Némethová" userId="f825bb97-cc0f-4f66-b6da-59fc029280bb" providerId="ADAL" clId="{0BD67E22-B9D4-4F66-B166-DA4EBA07F2A9}" dt="2025-03-19T15:23:51.562" v="1743" actId="1035"/>
          <ac:spMkLst>
            <pc:docMk/>
            <pc:sldMk cId="3642808353" sldId="634"/>
            <ac:spMk id="4" creationId="{E0FC2404-B466-238E-DC50-9B2CE6CA3C87}"/>
          </ac:spMkLst>
        </pc:spChg>
        <pc:picChg chg="add mod">
          <ac:chgData name="Beáta Némethová" userId="f825bb97-cc0f-4f66-b6da-59fc029280bb" providerId="ADAL" clId="{0BD67E22-B9D4-4F66-B166-DA4EBA07F2A9}" dt="2025-03-19T14:45:22.265" v="1718" actId="1037"/>
          <ac:picMkLst>
            <pc:docMk/>
            <pc:sldMk cId="3642808353" sldId="634"/>
            <ac:picMk id="3" creationId="{72BE0A21-A89E-999A-63E5-7D40DE1A6A8D}"/>
          </ac:picMkLst>
        </pc:picChg>
        <pc:picChg chg="mod">
          <ac:chgData name="Beáta Némethová" userId="f825bb97-cc0f-4f66-b6da-59fc029280bb" providerId="ADAL" clId="{0BD67E22-B9D4-4F66-B166-DA4EBA07F2A9}" dt="2025-03-19T14:45:01.145" v="1712" actId="14100"/>
          <ac:picMkLst>
            <pc:docMk/>
            <pc:sldMk cId="3642808353" sldId="634"/>
            <ac:picMk id="5" creationId="{48827C93-FEEE-68CB-3A78-B00EF6784050}"/>
          </ac:picMkLst>
        </pc:picChg>
        <pc:picChg chg="mod ord">
          <ac:chgData name="Beáta Némethová" userId="f825bb97-cc0f-4f66-b6da-59fc029280bb" providerId="ADAL" clId="{0BD67E22-B9D4-4F66-B166-DA4EBA07F2A9}" dt="2025-03-19T14:45:44.330" v="1723" actId="14100"/>
          <ac:picMkLst>
            <pc:docMk/>
            <pc:sldMk cId="3642808353" sldId="634"/>
            <ac:picMk id="7" creationId="{80F8DF97-07E5-5BF8-6E29-A2AF6C5AF79A}"/>
          </ac:picMkLst>
        </pc:picChg>
        <pc:picChg chg="add mod">
          <ac:chgData name="Beáta Némethová" userId="f825bb97-cc0f-4f66-b6da-59fc029280bb" providerId="ADAL" clId="{0BD67E22-B9D4-4F66-B166-DA4EBA07F2A9}" dt="2025-03-19T15:22:59.269" v="1733" actId="14100"/>
          <ac:picMkLst>
            <pc:docMk/>
            <pc:sldMk cId="3642808353" sldId="634"/>
            <ac:picMk id="8" creationId="{006B4FCC-9052-0510-1057-0032ABC99B67}"/>
          </ac:picMkLst>
        </pc:picChg>
        <pc:picChg chg="mod ord">
          <ac:chgData name="Beáta Némethová" userId="f825bb97-cc0f-4f66-b6da-59fc029280bb" providerId="ADAL" clId="{0BD67E22-B9D4-4F66-B166-DA4EBA07F2A9}" dt="2025-03-19T14:46:00.620" v="1726" actId="14100"/>
          <ac:picMkLst>
            <pc:docMk/>
            <pc:sldMk cId="3642808353" sldId="634"/>
            <ac:picMk id="9" creationId="{792E3F9B-6B11-EE8B-89D1-11E0D9F3598A}"/>
          </ac:picMkLst>
        </pc:picChg>
        <pc:picChg chg="add mod">
          <ac:chgData name="Beáta Némethová" userId="f825bb97-cc0f-4f66-b6da-59fc029280bb" providerId="ADAL" clId="{0BD67E22-B9D4-4F66-B166-DA4EBA07F2A9}" dt="2025-03-19T15:23:41.731" v="1737" actId="1076"/>
          <ac:picMkLst>
            <pc:docMk/>
            <pc:sldMk cId="3642808353" sldId="634"/>
            <ac:picMk id="11" creationId="{3943D49A-8BC0-057A-0EEF-3277D562ABE7}"/>
          </ac:picMkLst>
        </pc:picChg>
      </pc:sldChg>
    </pc:docChg>
  </pc:docChgLst>
  <pc:docChgLst>
    <pc:chgData name="Beáta Némethová" userId="f825bb97-cc0f-4f66-b6da-59fc029280bb" providerId="ADAL" clId="{F377DE8C-32ED-4355-B4B1-BF71BF574F7B}"/>
    <pc:docChg chg="undo redo custSel addSld delSld modSld sldOrd addMainMaster delMainMaster modMainMaster addSection modSection">
      <pc:chgData name="Beáta Némethová" userId="f825bb97-cc0f-4f66-b6da-59fc029280bb" providerId="ADAL" clId="{F377DE8C-32ED-4355-B4B1-BF71BF574F7B}" dt="2024-03-15T13:54:06.682" v="18758" actId="2711"/>
      <pc:docMkLst>
        <pc:docMk/>
      </pc:docMkLst>
      <pc:sldChg chg="addSp delSp modSp mod ord setBg">
        <pc:chgData name="Beáta Némethová" userId="f825bb97-cc0f-4f66-b6da-59fc029280bb" providerId="ADAL" clId="{F377DE8C-32ED-4355-B4B1-BF71BF574F7B}" dt="2024-03-13T12:26:48.376" v="18546" actId="207"/>
        <pc:sldMkLst>
          <pc:docMk/>
          <pc:sldMk cId="3719455086" sldId="258"/>
        </pc:sldMkLst>
      </pc:sldChg>
      <pc:sldChg chg="setBg">
        <pc:chgData name="Beáta Némethová" userId="f825bb97-cc0f-4f66-b6da-59fc029280bb" providerId="ADAL" clId="{F377DE8C-32ED-4355-B4B1-BF71BF574F7B}" dt="2024-03-11T15:22:55.399" v="14181"/>
        <pc:sldMkLst>
          <pc:docMk/>
          <pc:sldMk cId="3936918844" sldId="260"/>
        </pc:sldMkLst>
      </pc:sldChg>
      <pc:sldChg chg="addSp modSp mod ord setBg modShow">
        <pc:chgData name="Beáta Némethová" userId="f825bb97-cc0f-4f66-b6da-59fc029280bb" providerId="ADAL" clId="{F377DE8C-32ED-4355-B4B1-BF71BF574F7B}" dt="2024-03-12T16:12:47.276" v="16655"/>
        <pc:sldMkLst>
          <pc:docMk/>
          <pc:sldMk cId="4043731952" sldId="265"/>
        </pc:sldMkLst>
      </pc:sldChg>
      <pc:sldChg chg="setBg">
        <pc:chgData name="Beáta Némethová" userId="f825bb97-cc0f-4f66-b6da-59fc029280bb" providerId="ADAL" clId="{F377DE8C-32ED-4355-B4B1-BF71BF574F7B}" dt="2024-03-11T15:22:55.399" v="14181"/>
        <pc:sldMkLst>
          <pc:docMk/>
          <pc:sldMk cId="3517942916" sldId="266"/>
        </pc:sldMkLst>
      </pc:sldChg>
      <pc:sldChg chg="modSp mod setBg">
        <pc:chgData name="Beáta Némethová" userId="f825bb97-cc0f-4f66-b6da-59fc029280bb" providerId="ADAL" clId="{F377DE8C-32ED-4355-B4B1-BF71BF574F7B}" dt="2024-03-11T15:22:55.399" v="14181"/>
        <pc:sldMkLst>
          <pc:docMk/>
          <pc:sldMk cId="1167060459" sldId="267"/>
        </pc:sldMkLst>
      </pc:sldChg>
      <pc:sldChg chg="setBg">
        <pc:chgData name="Beáta Némethová" userId="f825bb97-cc0f-4f66-b6da-59fc029280bb" providerId="ADAL" clId="{F377DE8C-32ED-4355-B4B1-BF71BF574F7B}" dt="2024-03-11T15:22:55.399" v="14181"/>
        <pc:sldMkLst>
          <pc:docMk/>
          <pc:sldMk cId="3127226243" sldId="270"/>
        </pc:sldMkLst>
      </pc:sldChg>
      <pc:sldChg chg="addSp modSp mod setBg modAnim">
        <pc:chgData name="Beáta Némethová" userId="f825bb97-cc0f-4f66-b6da-59fc029280bb" providerId="ADAL" clId="{F377DE8C-32ED-4355-B4B1-BF71BF574F7B}" dt="2024-03-11T17:27:10.696" v="14957" actId="12788"/>
        <pc:sldMkLst>
          <pc:docMk/>
          <pc:sldMk cId="1246526931" sldId="271"/>
        </pc:sldMkLst>
      </pc:sldChg>
      <pc:sldChg chg="setBg">
        <pc:chgData name="Beáta Némethová" userId="f825bb97-cc0f-4f66-b6da-59fc029280bb" providerId="ADAL" clId="{F377DE8C-32ED-4355-B4B1-BF71BF574F7B}" dt="2024-03-11T15:22:55.399" v="14181"/>
        <pc:sldMkLst>
          <pc:docMk/>
          <pc:sldMk cId="1774650337" sldId="273"/>
        </pc:sldMkLst>
      </pc:sldChg>
      <pc:sldChg chg="setBg">
        <pc:chgData name="Beáta Némethová" userId="f825bb97-cc0f-4f66-b6da-59fc029280bb" providerId="ADAL" clId="{F377DE8C-32ED-4355-B4B1-BF71BF574F7B}" dt="2024-03-11T15:22:55.399" v="14181"/>
        <pc:sldMkLst>
          <pc:docMk/>
          <pc:sldMk cId="3438386196" sldId="274"/>
        </pc:sldMkLst>
      </pc:sldChg>
      <pc:sldChg chg="setBg">
        <pc:chgData name="Beáta Némethová" userId="f825bb97-cc0f-4f66-b6da-59fc029280bb" providerId="ADAL" clId="{F377DE8C-32ED-4355-B4B1-BF71BF574F7B}" dt="2024-03-11T15:22:55.399" v="14181"/>
        <pc:sldMkLst>
          <pc:docMk/>
          <pc:sldMk cId="2432293940" sldId="275"/>
        </pc:sldMkLst>
      </pc:sldChg>
      <pc:sldChg chg="setBg">
        <pc:chgData name="Beáta Némethová" userId="f825bb97-cc0f-4f66-b6da-59fc029280bb" providerId="ADAL" clId="{F377DE8C-32ED-4355-B4B1-BF71BF574F7B}" dt="2024-03-11T15:22:55.399" v="14181"/>
        <pc:sldMkLst>
          <pc:docMk/>
          <pc:sldMk cId="2365564664" sldId="276"/>
        </pc:sldMkLst>
      </pc:sldChg>
      <pc:sldChg chg="ord setBg">
        <pc:chgData name="Beáta Némethová" userId="f825bb97-cc0f-4f66-b6da-59fc029280bb" providerId="ADAL" clId="{F377DE8C-32ED-4355-B4B1-BF71BF574F7B}" dt="2024-03-11T15:22:55.399" v="14181"/>
        <pc:sldMkLst>
          <pc:docMk/>
          <pc:sldMk cId="256411695" sldId="277"/>
        </pc:sldMkLst>
      </pc:sldChg>
      <pc:sldChg chg="addSp delSp modSp mod ord setBg modShow">
        <pc:chgData name="Beáta Némethová" userId="f825bb97-cc0f-4f66-b6da-59fc029280bb" providerId="ADAL" clId="{F377DE8C-32ED-4355-B4B1-BF71BF574F7B}" dt="2024-03-12T16:47:00.670" v="16793"/>
        <pc:sldMkLst>
          <pc:docMk/>
          <pc:sldMk cId="1973773637" sldId="278"/>
        </pc:sldMkLst>
      </pc:sldChg>
      <pc:sldChg chg="addSp delSp modSp del mod ord setBg">
        <pc:chgData name="Beáta Némethová" userId="f825bb97-cc0f-4f66-b6da-59fc029280bb" providerId="ADAL" clId="{F377DE8C-32ED-4355-B4B1-BF71BF574F7B}" dt="2024-03-11T15:28:13.542" v="14189" actId="47"/>
        <pc:sldMkLst>
          <pc:docMk/>
          <pc:sldMk cId="1873990357" sldId="279"/>
        </pc:sldMkLst>
      </pc:sldChg>
      <pc:sldChg chg="addSp modSp mod ord setBg modAnim modShow">
        <pc:chgData name="Beáta Némethová" userId="f825bb97-cc0f-4f66-b6da-59fc029280bb" providerId="ADAL" clId="{F377DE8C-32ED-4355-B4B1-BF71BF574F7B}" dt="2024-03-12T16:46:32.736" v="16791"/>
        <pc:sldMkLst>
          <pc:docMk/>
          <pc:sldMk cId="3931854952" sldId="280"/>
        </pc:sldMkLst>
      </pc:sldChg>
      <pc:sldChg chg="addSp delSp modSp del mod ord setBg">
        <pc:chgData name="Beáta Némethová" userId="f825bb97-cc0f-4f66-b6da-59fc029280bb" providerId="ADAL" clId="{F377DE8C-32ED-4355-B4B1-BF71BF574F7B}" dt="2024-03-11T18:10:11.919" v="15283" actId="47"/>
        <pc:sldMkLst>
          <pc:docMk/>
          <pc:sldMk cId="3647025212" sldId="281"/>
        </pc:sldMkLst>
      </pc:sldChg>
      <pc:sldChg chg="ord setBg">
        <pc:chgData name="Beáta Némethová" userId="f825bb97-cc0f-4f66-b6da-59fc029280bb" providerId="ADAL" clId="{F377DE8C-32ED-4355-B4B1-BF71BF574F7B}" dt="2024-03-11T15:22:55.399" v="14181"/>
        <pc:sldMkLst>
          <pc:docMk/>
          <pc:sldMk cId="3881765909" sldId="282"/>
        </pc:sldMkLst>
      </pc:sldChg>
      <pc:sldChg chg="addSp delSp modSp add mod ord setBg modShow">
        <pc:chgData name="Beáta Némethová" userId="f825bb97-cc0f-4f66-b6da-59fc029280bb" providerId="ADAL" clId="{F377DE8C-32ED-4355-B4B1-BF71BF574F7B}" dt="2024-03-11T15:22:55.399" v="14181"/>
        <pc:sldMkLst>
          <pc:docMk/>
          <pc:sldMk cId="491878372" sldId="283"/>
        </pc:sldMkLst>
      </pc:sldChg>
      <pc:sldChg chg="addSp delSp modSp add del mod ord setBg modAnim">
        <pc:chgData name="Beáta Némethová" userId="f825bb97-cc0f-4f66-b6da-59fc029280bb" providerId="ADAL" clId="{F377DE8C-32ED-4355-B4B1-BF71BF574F7B}" dt="2024-03-11T17:42:53.629" v="14975" actId="47"/>
        <pc:sldMkLst>
          <pc:docMk/>
          <pc:sldMk cId="322039910" sldId="284"/>
        </pc:sldMkLst>
      </pc:sldChg>
      <pc:sldChg chg="addSp delSp modSp add del mod ord setBg modAnim">
        <pc:chgData name="Beáta Némethová" userId="f825bb97-cc0f-4f66-b6da-59fc029280bb" providerId="ADAL" clId="{F377DE8C-32ED-4355-B4B1-BF71BF574F7B}" dt="2024-03-11T18:01:16.333" v="15175" actId="47"/>
        <pc:sldMkLst>
          <pc:docMk/>
          <pc:sldMk cId="2764794955" sldId="285"/>
        </pc:sldMkLst>
      </pc:sldChg>
      <pc:sldChg chg="add del">
        <pc:chgData name="Beáta Némethová" userId="f825bb97-cc0f-4f66-b6da-59fc029280bb" providerId="ADAL" clId="{F377DE8C-32ED-4355-B4B1-BF71BF574F7B}" dt="2024-02-28T16:11:25.411" v="4643" actId="47"/>
        <pc:sldMkLst>
          <pc:docMk/>
          <pc:sldMk cId="4194031506" sldId="286"/>
        </pc:sldMkLst>
      </pc:sldChg>
      <pc:sldChg chg="addSp delSp modSp add del mod setBg modAnim">
        <pc:chgData name="Beáta Némethová" userId="f825bb97-cc0f-4f66-b6da-59fc029280bb" providerId="ADAL" clId="{F377DE8C-32ED-4355-B4B1-BF71BF574F7B}" dt="2024-03-11T18:08:24.070" v="15262" actId="47"/>
        <pc:sldMkLst>
          <pc:docMk/>
          <pc:sldMk cId="1659277951" sldId="287"/>
        </pc:sldMkLst>
      </pc:sldChg>
      <pc:sldChg chg="modSp add del mod">
        <pc:chgData name="Beáta Némethová" userId="f825bb97-cc0f-4f66-b6da-59fc029280bb" providerId="ADAL" clId="{F377DE8C-32ED-4355-B4B1-BF71BF574F7B}" dt="2024-03-01T12:22:02.623" v="7797" actId="47"/>
        <pc:sldMkLst>
          <pc:docMk/>
          <pc:sldMk cId="2702213205" sldId="288"/>
        </pc:sldMkLst>
      </pc:sldChg>
      <pc:sldChg chg="addSp delSp modSp mod setBg delAnim modAnim">
        <pc:chgData name="Beáta Némethová" userId="f825bb97-cc0f-4f66-b6da-59fc029280bb" providerId="ADAL" clId="{F377DE8C-32ED-4355-B4B1-BF71BF574F7B}" dt="2024-03-11T16:55:13.371" v="14718"/>
        <pc:sldMkLst>
          <pc:docMk/>
          <pc:sldMk cId="373620513" sldId="289"/>
        </pc:sldMkLst>
      </pc:sldChg>
      <pc:sldChg chg="modSp add del mod">
        <pc:chgData name="Beáta Némethová" userId="f825bb97-cc0f-4f66-b6da-59fc029280bb" providerId="ADAL" clId="{F377DE8C-32ED-4355-B4B1-BF71BF574F7B}" dt="2024-03-01T12:24:04.642" v="7823" actId="47"/>
        <pc:sldMkLst>
          <pc:docMk/>
          <pc:sldMk cId="3050807068" sldId="289"/>
        </pc:sldMkLst>
      </pc:sldChg>
      <pc:sldChg chg="modSp add del mod ord">
        <pc:chgData name="Beáta Némethová" userId="f825bb97-cc0f-4f66-b6da-59fc029280bb" providerId="ADAL" clId="{F377DE8C-32ED-4355-B4B1-BF71BF574F7B}" dt="2024-03-01T10:22:22.499" v="7169" actId="47"/>
        <pc:sldMkLst>
          <pc:docMk/>
          <pc:sldMk cId="4277214522" sldId="290"/>
        </pc:sldMkLst>
      </pc:sldChg>
      <pc:sldChg chg="addSp delSp modSp add del mod setBg modAnim">
        <pc:chgData name="Beáta Némethová" userId="f825bb97-cc0f-4f66-b6da-59fc029280bb" providerId="ADAL" clId="{F377DE8C-32ED-4355-B4B1-BF71BF574F7B}" dt="2024-03-11T18:06:07.828" v="15221" actId="47"/>
        <pc:sldMkLst>
          <pc:docMk/>
          <pc:sldMk cId="2156952672" sldId="291"/>
        </pc:sldMkLst>
      </pc:sldChg>
      <pc:sldChg chg="addSp modSp add del mod">
        <pc:chgData name="Beáta Némethová" userId="f825bb97-cc0f-4f66-b6da-59fc029280bb" providerId="ADAL" clId="{F377DE8C-32ED-4355-B4B1-BF71BF574F7B}" dt="2024-03-01T10:18:42.900" v="7155" actId="47"/>
        <pc:sldMkLst>
          <pc:docMk/>
          <pc:sldMk cId="2575282770" sldId="292"/>
        </pc:sldMkLst>
      </pc:sldChg>
      <pc:sldChg chg="addSp delSp modSp add mod ord setBg modShow">
        <pc:chgData name="Beáta Némethová" userId="f825bb97-cc0f-4f66-b6da-59fc029280bb" providerId="ADAL" clId="{F377DE8C-32ED-4355-B4B1-BF71BF574F7B}" dt="2024-03-12T16:12:48.853" v="16657"/>
        <pc:sldMkLst>
          <pc:docMk/>
          <pc:sldMk cId="2290028346" sldId="293"/>
        </pc:sldMkLst>
      </pc:sldChg>
      <pc:sldChg chg="addSp delSp modSp add mod ord setBg">
        <pc:chgData name="Beáta Némethová" userId="f825bb97-cc0f-4f66-b6da-59fc029280bb" providerId="ADAL" clId="{F377DE8C-32ED-4355-B4B1-BF71BF574F7B}" dt="2024-03-12T16:48:34.337" v="16824" actId="12789"/>
        <pc:sldMkLst>
          <pc:docMk/>
          <pc:sldMk cId="2500543283" sldId="294"/>
        </pc:sldMkLst>
      </pc:sldChg>
      <pc:sldChg chg="modSp add del mod">
        <pc:chgData name="Beáta Némethová" userId="f825bb97-cc0f-4f66-b6da-59fc029280bb" providerId="ADAL" clId="{F377DE8C-32ED-4355-B4B1-BF71BF574F7B}" dt="2024-03-01T15:18:27.815" v="8806" actId="47"/>
        <pc:sldMkLst>
          <pc:docMk/>
          <pc:sldMk cId="3100322016" sldId="295"/>
        </pc:sldMkLst>
      </pc:sldChg>
      <pc:sldChg chg="add mod ord setBg modShow">
        <pc:chgData name="Beáta Némethová" userId="f825bb97-cc0f-4f66-b6da-59fc029280bb" providerId="ADAL" clId="{F377DE8C-32ED-4355-B4B1-BF71BF574F7B}" dt="2024-03-11T15:22:55.399" v="14181"/>
        <pc:sldMkLst>
          <pc:docMk/>
          <pc:sldMk cId="321513691" sldId="296"/>
        </pc:sldMkLst>
      </pc:sldChg>
      <pc:sldChg chg="add mod ord setBg modShow">
        <pc:chgData name="Beáta Némethová" userId="f825bb97-cc0f-4f66-b6da-59fc029280bb" providerId="ADAL" clId="{F377DE8C-32ED-4355-B4B1-BF71BF574F7B}" dt="2024-03-11T15:22:55.399" v="14181"/>
        <pc:sldMkLst>
          <pc:docMk/>
          <pc:sldMk cId="399108688" sldId="297"/>
        </pc:sldMkLst>
      </pc:sldChg>
      <pc:sldChg chg="add del">
        <pc:chgData name="Beáta Némethová" userId="f825bb97-cc0f-4f66-b6da-59fc029280bb" providerId="ADAL" clId="{F377DE8C-32ED-4355-B4B1-BF71BF574F7B}" dt="2024-03-01T10:11:10.079" v="7067"/>
        <pc:sldMkLst>
          <pc:docMk/>
          <pc:sldMk cId="1422708824" sldId="298"/>
        </pc:sldMkLst>
      </pc:sldChg>
      <pc:sldChg chg="addSp delSp modSp add del mod ord setBg delAnim modAnim">
        <pc:chgData name="Beáta Némethová" userId="f825bb97-cc0f-4f66-b6da-59fc029280bb" providerId="ADAL" clId="{F377DE8C-32ED-4355-B4B1-BF71BF574F7B}" dt="2024-03-11T16:59:26.418" v="14734" actId="47"/>
        <pc:sldMkLst>
          <pc:docMk/>
          <pc:sldMk cId="2833906874" sldId="298"/>
        </pc:sldMkLst>
      </pc:sldChg>
      <pc:sldChg chg="addSp delSp modSp add mod ord setBg delAnim modAnim">
        <pc:chgData name="Beáta Némethová" userId="f825bb97-cc0f-4f66-b6da-59fc029280bb" providerId="ADAL" clId="{F377DE8C-32ED-4355-B4B1-BF71BF574F7B}" dt="2024-03-13T10:47:20.494" v="17889" actId="478"/>
        <pc:sldMkLst>
          <pc:docMk/>
          <pc:sldMk cId="1439916586" sldId="299"/>
        </pc:sldMkLst>
      </pc:sldChg>
      <pc:sldChg chg="addSp delSp modSp add mod ord setBg">
        <pc:chgData name="Beáta Némethová" userId="f825bb97-cc0f-4f66-b6da-59fc029280bb" providerId="ADAL" clId="{F377DE8C-32ED-4355-B4B1-BF71BF574F7B}" dt="2024-03-11T17:55:02.642" v="15093"/>
        <pc:sldMkLst>
          <pc:docMk/>
          <pc:sldMk cId="1852496810" sldId="300"/>
        </pc:sldMkLst>
      </pc:sldChg>
      <pc:sldChg chg="addSp delSp modSp add mod ord setBg">
        <pc:chgData name="Beáta Némethová" userId="f825bb97-cc0f-4f66-b6da-59fc029280bb" providerId="ADAL" clId="{F377DE8C-32ED-4355-B4B1-BF71BF574F7B}" dt="2024-03-12T08:40:45.257" v="15314" actId="12788"/>
        <pc:sldMkLst>
          <pc:docMk/>
          <pc:sldMk cId="3307435322" sldId="301"/>
        </pc:sldMkLst>
      </pc:sldChg>
      <pc:sldChg chg="delSp modSp add mod ord setBg">
        <pc:chgData name="Beáta Némethová" userId="f825bb97-cc0f-4f66-b6da-59fc029280bb" providerId="ADAL" clId="{F377DE8C-32ED-4355-B4B1-BF71BF574F7B}" dt="2024-03-11T15:22:55.399" v="14181"/>
        <pc:sldMkLst>
          <pc:docMk/>
          <pc:sldMk cId="1113789235" sldId="302"/>
        </pc:sldMkLst>
      </pc:sldChg>
      <pc:sldChg chg="addSp modSp add del mod setBg modAnim">
        <pc:chgData name="Beáta Némethová" userId="f825bb97-cc0f-4f66-b6da-59fc029280bb" providerId="ADAL" clId="{F377DE8C-32ED-4355-B4B1-BF71BF574F7B}" dt="2024-03-11T17:57:47.345" v="15126" actId="47"/>
        <pc:sldMkLst>
          <pc:docMk/>
          <pc:sldMk cId="1616926551" sldId="303"/>
        </pc:sldMkLst>
      </pc:sldChg>
      <pc:sldChg chg="addSp delSp modSp add mod ord setBg modAnim modShow">
        <pc:chgData name="Beáta Némethová" userId="f825bb97-cc0f-4f66-b6da-59fc029280bb" providerId="ADAL" clId="{F377DE8C-32ED-4355-B4B1-BF71BF574F7B}" dt="2024-03-12T16:12:24.744" v="16651"/>
        <pc:sldMkLst>
          <pc:docMk/>
          <pc:sldMk cId="1060506030" sldId="304"/>
        </pc:sldMkLst>
      </pc:sldChg>
      <pc:sldChg chg="addSp modSp new mod ord setBg modShow">
        <pc:chgData name="Beáta Némethová" userId="f825bb97-cc0f-4f66-b6da-59fc029280bb" providerId="ADAL" clId="{F377DE8C-32ED-4355-B4B1-BF71BF574F7B}" dt="2024-03-11T15:22:55.399" v="14181"/>
        <pc:sldMkLst>
          <pc:docMk/>
          <pc:sldMk cId="2734636678" sldId="305"/>
        </pc:sldMkLst>
      </pc:sldChg>
      <pc:sldChg chg="addSp delSp modSp add del mod setBg modAnim">
        <pc:chgData name="Beáta Némethová" userId="f825bb97-cc0f-4f66-b6da-59fc029280bb" providerId="ADAL" clId="{F377DE8C-32ED-4355-B4B1-BF71BF574F7B}" dt="2024-03-11T15:30:46.512" v="14203" actId="47"/>
        <pc:sldMkLst>
          <pc:docMk/>
          <pc:sldMk cId="332741299" sldId="477"/>
        </pc:sldMkLst>
      </pc:sldChg>
      <pc:sldChg chg="addSp delSp modSp add del mod setBg">
        <pc:chgData name="Beáta Némethová" userId="f825bb97-cc0f-4f66-b6da-59fc029280bb" providerId="ADAL" clId="{F377DE8C-32ED-4355-B4B1-BF71BF574F7B}" dt="2024-03-11T15:24:04.777" v="14182" actId="47"/>
        <pc:sldMkLst>
          <pc:docMk/>
          <pc:sldMk cId="1468709678" sldId="478"/>
        </pc:sldMkLst>
      </pc:sldChg>
      <pc:sldChg chg="add del">
        <pc:chgData name="Beáta Némethová" userId="f825bb97-cc0f-4f66-b6da-59fc029280bb" providerId="ADAL" clId="{F377DE8C-32ED-4355-B4B1-BF71BF574F7B}" dt="2024-03-01T15:45:08.424" v="9316" actId="2890"/>
        <pc:sldMkLst>
          <pc:docMk/>
          <pc:sldMk cId="1703540841" sldId="478"/>
        </pc:sldMkLst>
      </pc:sldChg>
      <pc:sldChg chg="add del setBg">
        <pc:chgData name="Beáta Némethová" userId="f825bb97-cc0f-4f66-b6da-59fc029280bb" providerId="ADAL" clId="{F377DE8C-32ED-4355-B4B1-BF71BF574F7B}" dt="2024-03-01T15:24:13.940" v="8962" actId="47"/>
        <pc:sldMkLst>
          <pc:docMk/>
          <pc:sldMk cId="2261748572" sldId="478"/>
        </pc:sldMkLst>
      </pc:sldChg>
      <pc:sldChg chg="add del">
        <pc:chgData name="Beáta Némethová" userId="f825bb97-cc0f-4f66-b6da-59fc029280bb" providerId="ADAL" clId="{F377DE8C-32ED-4355-B4B1-BF71BF574F7B}" dt="2024-03-01T15:46:26.998" v="9343" actId="47"/>
        <pc:sldMkLst>
          <pc:docMk/>
          <pc:sldMk cId="3922583665" sldId="478"/>
        </pc:sldMkLst>
      </pc:sldChg>
      <pc:sldChg chg="add del">
        <pc:chgData name="Beáta Némethová" userId="f825bb97-cc0f-4f66-b6da-59fc029280bb" providerId="ADAL" clId="{F377DE8C-32ED-4355-B4B1-BF71BF574F7B}" dt="2024-03-01T15:45:29.454" v="9321" actId="47"/>
        <pc:sldMkLst>
          <pc:docMk/>
          <pc:sldMk cId="4202150634" sldId="478"/>
        </pc:sldMkLst>
      </pc:sldChg>
      <pc:sldChg chg="modSp add mod ord setBg">
        <pc:chgData name="Beáta Némethová" userId="f825bb97-cc0f-4f66-b6da-59fc029280bb" providerId="ADAL" clId="{F377DE8C-32ED-4355-B4B1-BF71BF574F7B}" dt="2024-03-11T16:53:45.904" v="14701"/>
        <pc:sldMkLst>
          <pc:docMk/>
          <pc:sldMk cId="1323942709" sldId="479"/>
        </pc:sldMkLst>
      </pc:sldChg>
      <pc:sldChg chg="modSp add del mod setBg">
        <pc:chgData name="Beáta Némethová" userId="f825bb97-cc0f-4f66-b6da-59fc029280bb" providerId="ADAL" clId="{F377DE8C-32ED-4355-B4B1-BF71BF574F7B}" dt="2024-03-11T18:04:11.168" v="15203" actId="47"/>
        <pc:sldMkLst>
          <pc:docMk/>
          <pc:sldMk cId="1530966959" sldId="480"/>
        </pc:sldMkLst>
      </pc:sldChg>
      <pc:sldChg chg="delSp modSp add del mod setBg">
        <pc:chgData name="Beáta Némethová" userId="f825bb97-cc0f-4f66-b6da-59fc029280bb" providerId="ADAL" clId="{F377DE8C-32ED-4355-B4B1-BF71BF574F7B}" dt="2024-03-11T16:42:04.551" v="14559" actId="47"/>
        <pc:sldMkLst>
          <pc:docMk/>
          <pc:sldMk cId="3984582884" sldId="481"/>
        </pc:sldMkLst>
      </pc:sldChg>
      <pc:sldChg chg="modSp add mod setBg">
        <pc:chgData name="Beáta Némethová" userId="f825bb97-cc0f-4f66-b6da-59fc029280bb" providerId="ADAL" clId="{F377DE8C-32ED-4355-B4B1-BF71BF574F7B}" dt="2024-03-13T11:01:05.419" v="17908" actId="120"/>
        <pc:sldMkLst>
          <pc:docMk/>
          <pc:sldMk cId="2147917531" sldId="482"/>
        </pc:sldMkLst>
      </pc:sldChg>
      <pc:sldChg chg="addSp delSp modSp add del mod ord modShow">
        <pc:chgData name="Beáta Némethová" userId="f825bb97-cc0f-4f66-b6da-59fc029280bb" providerId="ADAL" clId="{F377DE8C-32ED-4355-B4B1-BF71BF574F7B}" dt="2024-03-12T17:13:35.009" v="17641"/>
        <pc:sldMkLst>
          <pc:docMk/>
          <pc:sldMk cId="1336654424" sldId="483"/>
        </pc:sldMkLst>
      </pc:sldChg>
      <pc:sldChg chg="addSp delSp modSp add mod ord modClrScheme chgLayout">
        <pc:chgData name="Beáta Némethová" userId="f825bb97-cc0f-4f66-b6da-59fc029280bb" providerId="ADAL" clId="{F377DE8C-32ED-4355-B4B1-BF71BF574F7B}" dt="2024-03-11T17:20:58.548" v="14902"/>
        <pc:sldMkLst>
          <pc:docMk/>
          <pc:sldMk cId="2147383808" sldId="484"/>
        </pc:sldMkLst>
      </pc:sldChg>
      <pc:sldChg chg="del">
        <pc:chgData name="Beáta Némethová" userId="f825bb97-cc0f-4f66-b6da-59fc029280bb" providerId="ADAL" clId="{F377DE8C-32ED-4355-B4B1-BF71BF574F7B}" dt="2024-03-11T15:30:19.611" v="14199"/>
        <pc:sldMkLst>
          <pc:docMk/>
          <pc:sldMk cId="3625336765" sldId="484"/>
        </pc:sldMkLst>
      </pc:sldChg>
      <pc:sldChg chg="del">
        <pc:chgData name="Beáta Némethová" userId="f825bb97-cc0f-4f66-b6da-59fc029280bb" providerId="ADAL" clId="{F377DE8C-32ED-4355-B4B1-BF71BF574F7B}" dt="2024-03-11T15:30:11.479" v="14198" actId="47"/>
        <pc:sldMkLst>
          <pc:docMk/>
          <pc:sldMk cId="4082199497" sldId="484"/>
        </pc:sldMkLst>
      </pc:sldChg>
      <pc:sldChg chg="addSp delSp modSp add mod ord">
        <pc:chgData name="Beáta Némethová" userId="f825bb97-cc0f-4f66-b6da-59fc029280bb" providerId="ADAL" clId="{F377DE8C-32ED-4355-B4B1-BF71BF574F7B}" dt="2024-03-11T17:24:59.223" v="14929" actId="207"/>
        <pc:sldMkLst>
          <pc:docMk/>
          <pc:sldMk cId="3796495378" sldId="485"/>
        </pc:sldMkLst>
      </pc:sldChg>
      <pc:sldChg chg="addSp delSp modSp add mod ord setBg">
        <pc:chgData name="Beáta Némethová" userId="f825bb97-cc0f-4f66-b6da-59fc029280bb" providerId="ADAL" clId="{F377DE8C-32ED-4355-B4B1-BF71BF574F7B}" dt="2024-03-13T12:27:21.664" v="18549" actId="208"/>
        <pc:sldMkLst>
          <pc:docMk/>
          <pc:sldMk cId="1286486765" sldId="486"/>
        </pc:sldMkLst>
      </pc:sldChg>
      <pc:sldChg chg="add del">
        <pc:chgData name="Beáta Némethová" userId="f825bb97-cc0f-4f66-b6da-59fc029280bb" providerId="ADAL" clId="{F377DE8C-32ED-4355-B4B1-BF71BF574F7B}" dt="2024-03-11T16:56:07.269" v="14720" actId="47"/>
        <pc:sldMkLst>
          <pc:docMk/>
          <pc:sldMk cId="868038144" sldId="487"/>
        </pc:sldMkLst>
      </pc:sldChg>
      <pc:sldChg chg="addSp delSp modSp add mod">
        <pc:chgData name="Beáta Némethová" userId="f825bb97-cc0f-4f66-b6da-59fc029280bb" providerId="ADAL" clId="{F377DE8C-32ED-4355-B4B1-BF71BF574F7B}" dt="2024-03-13T10:49:10.097" v="17894" actId="208"/>
        <pc:sldMkLst>
          <pc:docMk/>
          <pc:sldMk cId="3460970752" sldId="487"/>
        </pc:sldMkLst>
      </pc:sldChg>
      <pc:sldChg chg="addSp delSp modSp add mod ord modNotesTx">
        <pc:chgData name="Beáta Némethová" userId="f825bb97-cc0f-4f66-b6da-59fc029280bb" providerId="ADAL" clId="{F377DE8C-32ED-4355-B4B1-BF71BF574F7B}" dt="2024-03-13T11:17:12.054" v="18034" actId="20577"/>
        <pc:sldMkLst>
          <pc:docMk/>
          <pc:sldMk cId="356929006" sldId="488"/>
        </pc:sldMkLst>
      </pc:sldChg>
      <pc:sldChg chg="addSp delSp modSp add mod ord">
        <pc:chgData name="Beáta Némethová" userId="f825bb97-cc0f-4f66-b6da-59fc029280bb" providerId="ADAL" clId="{F377DE8C-32ED-4355-B4B1-BF71BF574F7B}" dt="2024-03-13T12:35:18.675" v="18650" actId="20577"/>
        <pc:sldMkLst>
          <pc:docMk/>
          <pc:sldMk cId="2225350863" sldId="489"/>
        </pc:sldMkLst>
      </pc:sldChg>
      <pc:sldChg chg="addSp delSp modSp add mod ord">
        <pc:chgData name="Beáta Némethová" userId="f825bb97-cc0f-4f66-b6da-59fc029280bb" providerId="ADAL" clId="{F377DE8C-32ED-4355-B4B1-BF71BF574F7B}" dt="2024-03-13T12:38:05.347" v="18716"/>
        <pc:sldMkLst>
          <pc:docMk/>
          <pc:sldMk cId="4080713998" sldId="490"/>
        </pc:sldMkLst>
      </pc:sldChg>
      <pc:sldChg chg="addSp delSp modSp add del mod modShow">
        <pc:chgData name="Beáta Némethová" userId="f825bb97-cc0f-4f66-b6da-59fc029280bb" providerId="ADAL" clId="{F377DE8C-32ED-4355-B4B1-BF71BF574F7B}" dt="2024-03-11T18:11:55.802" v="15308" actId="47"/>
        <pc:sldMkLst>
          <pc:docMk/>
          <pc:sldMk cId="72714842" sldId="491"/>
        </pc:sldMkLst>
      </pc:sldChg>
      <pc:sldChg chg="addSp delSp modSp add mod ord">
        <pc:chgData name="Beáta Némethová" userId="f825bb97-cc0f-4f66-b6da-59fc029280bb" providerId="ADAL" clId="{F377DE8C-32ED-4355-B4B1-BF71BF574F7B}" dt="2024-03-13T11:40:22.327" v="18245" actId="1035"/>
        <pc:sldMkLst>
          <pc:docMk/>
          <pc:sldMk cId="1325768232" sldId="492"/>
        </pc:sldMkLst>
      </pc:sldChg>
      <pc:sldChg chg="addSp delSp modSp add mod ord">
        <pc:chgData name="Beáta Némethová" userId="f825bb97-cc0f-4f66-b6da-59fc029280bb" providerId="ADAL" clId="{F377DE8C-32ED-4355-B4B1-BF71BF574F7B}" dt="2024-03-13T12:37:49.880" v="18705" actId="1076"/>
        <pc:sldMkLst>
          <pc:docMk/>
          <pc:sldMk cId="1208666873" sldId="493"/>
        </pc:sldMkLst>
      </pc:sldChg>
      <pc:sldChg chg="addSp delSp modSp add mod ord">
        <pc:chgData name="Beáta Némethová" userId="f825bb97-cc0f-4f66-b6da-59fc029280bb" providerId="ADAL" clId="{F377DE8C-32ED-4355-B4B1-BF71BF574F7B}" dt="2024-03-13T12:37:11.863" v="18702" actId="1037"/>
        <pc:sldMkLst>
          <pc:docMk/>
          <pc:sldMk cId="1330553290" sldId="494"/>
        </pc:sldMkLst>
      </pc:sldChg>
      <pc:sldChg chg="addSp delSp modSp add mod">
        <pc:chgData name="Beáta Némethová" userId="f825bb97-cc0f-4f66-b6da-59fc029280bb" providerId="ADAL" clId="{F377DE8C-32ED-4355-B4B1-BF71BF574F7B}" dt="2024-03-13T12:38:00.089" v="18714" actId="1038"/>
        <pc:sldMkLst>
          <pc:docMk/>
          <pc:sldMk cId="3287884505" sldId="495"/>
        </pc:sldMkLst>
      </pc:sldChg>
      <pc:sldChg chg="addSp delSp modSp add mod delAnim">
        <pc:chgData name="Beáta Némethová" userId="f825bb97-cc0f-4f66-b6da-59fc029280bb" providerId="ADAL" clId="{F377DE8C-32ED-4355-B4B1-BF71BF574F7B}" dt="2024-03-13T10:49:32.433" v="17900" actId="478"/>
        <pc:sldMkLst>
          <pc:docMk/>
          <pc:sldMk cId="1239970505" sldId="496"/>
        </pc:sldMkLst>
      </pc:sldChg>
      <pc:sldChg chg="addSp delSp modSp new mod">
        <pc:chgData name="Beáta Némethová" userId="f825bb97-cc0f-4f66-b6da-59fc029280bb" providerId="ADAL" clId="{F377DE8C-32ED-4355-B4B1-BF71BF574F7B}" dt="2024-03-13T12:32:36.955" v="18617" actId="1036"/>
        <pc:sldMkLst>
          <pc:docMk/>
          <pc:sldMk cId="467782982" sldId="497"/>
        </pc:sldMkLst>
      </pc:sldChg>
      <pc:sldChg chg="modSp add mod ord">
        <pc:chgData name="Beáta Némethová" userId="f825bb97-cc0f-4f66-b6da-59fc029280bb" providerId="ADAL" clId="{F377DE8C-32ED-4355-B4B1-BF71BF574F7B}" dt="2024-03-12T16:48:41.272" v="16826" actId="12789"/>
        <pc:sldMkLst>
          <pc:docMk/>
          <pc:sldMk cId="2326171611" sldId="498"/>
        </pc:sldMkLst>
      </pc:sldChg>
      <pc:sldChg chg="addSp delSp modSp add mod">
        <pc:chgData name="Beáta Némethová" userId="f825bb97-cc0f-4f66-b6da-59fc029280bb" providerId="ADAL" clId="{F377DE8C-32ED-4355-B4B1-BF71BF574F7B}" dt="2024-03-15T13:54:06.682" v="18758" actId="2711"/>
        <pc:sldMkLst>
          <pc:docMk/>
          <pc:sldMk cId="1106916085" sldId="499"/>
        </pc:sldMkLst>
      </pc:sldChg>
      <pc:sldChg chg="addSp delSp modSp add mod">
        <pc:chgData name="Beáta Némethová" userId="f825bb97-cc0f-4f66-b6da-59fc029280bb" providerId="ADAL" clId="{F377DE8C-32ED-4355-B4B1-BF71BF574F7B}" dt="2024-03-13T11:13:33.909" v="18030" actId="20577"/>
        <pc:sldMkLst>
          <pc:docMk/>
          <pc:sldMk cId="265815129" sldId="500"/>
        </pc:sldMkLst>
      </pc:sldChg>
      <pc:sldChg chg="add mod ord modShow">
        <pc:chgData name="Beáta Némethová" userId="f825bb97-cc0f-4f66-b6da-59fc029280bb" providerId="ADAL" clId="{F377DE8C-32ED-4355-B4B1-BF71BF574F7B}" dt="2024-03-13T10:49:46.085" v="17903"/>
        <pc:sldMkLst>
          <pc:docMk/>
          <pc:sldMk cId="1239831901" sldId="501"/>
        </pc:sldMkLst>
      </pc:sldChg>
      <pc:sldChg chg="addSp delSp modSp add mod">
        <pc:chgData name="Beáta Némethová" userId="f825bb97-cc0f-4f66-b6da-59fc029280bb" providerId="ADAL" clId="{F377DE8C-32ED-4355-B4B1-BF71BF574F7B}" dt="2024-03-13T11:34:49.878" v="18123" actId="20577"/>
        <pc:sldMkLst>
          <pc:docMk/>
          <pc:sldMk cId="2739477764" sldId="502"/>
        </pc:sldMkLst>
      </pc:sldChg>
      <pc:sldMasterChg chg="setBg modSldLayout">
        <pc:chgData name="Beáta Némethová" userId="f825bb97-cc0f-4f66-b6da-59fc029280bb" providerId="ADAL" clId="{F377DE8C-32ED-4355-B4B1-BF71BF574F7B}" dt="2024-03-11T15:22:55.399" v="14181"/>
        <pc:sldMasterMkLst>
          <pc:docMk/>
          <pc:sldMasterMk cId="1210520906" sldId="2147483733"/>
        </pc:sldMasterMkLst>
        <pc:sldLayoutChg chg="setBg">
          <pc:chgData name="Beáta Némethová" userId="f825bb97-cc0f-4f66-b6da-59fc029280bb" providerId="ADAL" clId="{F377DE8C-32ED-4355-B4B1-BF71BF574F7B}" dt="2024-03-11T15:22:55.399" v="14181"/>
          <pc:sldLayoutMkLst>
            <pc:docMk/>
            <pc:sldMasterMk cId="1210520906" sldId="2147483733"/>
            <pc:sldLayoutMk cId="3375562683" sldId="2147483737"/>
          </pc:sldLayoutMkLst>
        </pc:sldLayoutChg>
        <pc:sldLayoutChg chg="setBg">
          <pc:chgData name="Beáta Némethová" userId="f825bb97-cc0f-4f66-b6da-59fc029280bb" providerId="ADAL" clId="{F377DE8C-32ED-4355-B4B1-BF71BF574F7B}" dt="2024-03-11T15:22:55.399" v="14181"/>
          <pc:sldLayoutMkLst>
            <pc:docMk/>
            <pc:sldMasterMk cId="1210520906" sldId="2147483733"/>
            <pc:sldLayoutMk cId="1606688302" sldId="2147483740"/>
          </pc:sldLayoutMkLst>
        </pc:sldLayoutChg>
      </pc:sldMasterChg>
      <pc:sldMasterChg chg="del setBg delSldLayout modSldLayout">
        <pc:chgData name="Beáta Némethová" userId="f825bb97-cc0f-4f66-b6da-59fc029280bb" providerId="ADAL" clId="{F377DE8C-32ED-4355-B4B1-BF71BF574F7B}" dt="2024-03-11T15:30:46.512" v="14203" actId="47"/>
        <pc:sldMasterMkLst>
          <pc:docMk/>
          <pc:sldMasterMk cId="3867485849" sldId="2147483741"/>
        </pc:sldMasterMkLst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785373545" sldId="2147483742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2454200706" sldId="2147483743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2874069995" sldId="2147483744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1503264462" sldId="2147483745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1837164433" sldId="2147483746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3640132907" sldId="2147483747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2682314037" sldId="2147483748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110110710" sldId="2147483749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1364818955" sldId="2147483750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2701967413" sldId="2147483751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426854367" sldId="2147483752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4172240381" sldId="2147483753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2581946745" sldId="2147483754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788857836" sldId="2147483755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1303999889" sldId="2147483756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1897632453" sldId="2147483757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3287085547" sldId="2147483758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1721013593" sldId="2147483759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1818653060" sldId="2147483760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2280569310" sldId="2147483761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3348081133" sldId="2147483762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2957477283" sldId="2147483763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1748117017" sldId="2147483764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2735916715" sldId="2147483765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1162670839" sldId="2147483766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4057212394" sldId="2147483767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61809025" sldId="2147483768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3502416727" sldId="2147483769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2636939129" sldId="2147483770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2637958577" sldId="2147483771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138676773" sldId="2147483772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2198811389" sldId="2147483773"/>
          </pc:sldLayoutMkLst>
        </pc:sldLayoutChg>
        <pc:sldLayoutChg chg="del setBg">
          <pc:chgData name="Beáta Némethová" userId="f825bb97-cc0f-4f66-b6da-59fc029280bb" providerId="ADAL" clId="{F377DE8C-32ED-4355-B4B1-BF71BF574F7B}" dt="2024-03-11T15:30:46.512" v="14203" actId="47"/>
          <pc:sldLayoutMkLst>
            <pc:docMk/>
            <pc:sldMasterMk cId="3867485849" sldId="2147483741"/>
            <pc:sldLayoutMk cId="1351890347" sldId="2147483774"/>
          </pc:sldLayoutMkLst>
        </pc:sldLayoutChg>
      </pc:sldMasterChg>
      <pc:sldMasterChg chg="modSldLayout">
        <pc:chgData name="Beáta Némethová" userId="f825bb97-cc0f-4f66-b6da-59fc029280bb" providerId="ADAL" clId="{F377DE8C-32ED-4355-B4B1-BF71BF574F7B}" dt="2024-03-11T15:53:29.125" v="14382" actId="478"/>
        <pc:sldMasterMkLst>
          <pc:docMk/>
          <pc:sldMasterMk cId="3459056141" sldId="2147483775"/>
        </pc:sldMasterMkLst>
        <pc:sldLayoutChg chg="setBg">
          <pc:chgData name="Beáta Némethová" userId="f825bb97-cc0f-4f66-b6da-59fc029280bb" providerId="ADAL" clId="{F377DE8C-32ED-4355-B4B1-BF71BF574F7B}" dt="2024-03-11T15:33:04.635" v="14248"/>
          <pc:sldLayoutMkLst>
            <pc:docMk/>
            <pc:sldMasterMk cId="3459056141" sldId="2147483775"/>
            <pc:sldLayoutMk cId="4157329286" sldId="2147483776"/>
          </pc:sldLayoutMkLst>
        </pc:sldLayoutChg>
        <pc:sldLayoutChg chg="setBg">
          <pc:chgData name="Beáta Némethová" userId="f825bb97-cc0f-4f66-b6da-59fc029280bb" providerId="ADAL" clId="{F377DE8C-32ED-4355-B4B1-BF71BF574F7B}" dt="2024-03-11T15:33:04.635" v="14248"/>
          <pc:sldLayoutMkLst>
            <pc:docMk/>
            <pc:sldMasterMk cId="3459056141" sldId="2147483775"/>
            <pc:sldLayoutMk cId="201874183" sldId="2147483777"/>
          </pc:sldLayoutMkLst>
        </pc:sldLayoutChg>
        <pc:sldLayoutChg chg="addSp delSp mod">
          <pc:chgData name="Beáta Némethová" userId="f825bb97-cc0f-4f66-b6da-59fc029280bb" providerId="ADAL" clId="{F377DE8C-32ED-4355-B4B1-BF71BF574F7B}" dt="2024-03-11T15:53:29.125" v="14382" actId="478"/>
          <pc:sldLayoutMkLst>
            <pc:docMk/>
            <pc:sldMasterMk cId="3459056141" sldId="2147483775"/>
            <pc:sldLayoutMk cId="3126002936" sldId="2147483778"/>
          </pc:sldLayoutMkLst>
        </pc:sldLayoutChg>
        <pc:sldLayoutChg chg="addSp delSp mod">
          <pc:chgData name="Beáta Némethová" userId="f825bb97-cc0f-4f66-b6da-59fc029280bb" providerId="ADAL" clId="{F377DE8C-32ED-4355-B4B1-BF71BF574F7B}" dt="2024-03-11T15:53:26.207" v="14381" actId="478"/>
          <pc:sldLayoutMkLst>
            <pc:docMk/>
            <pc:sldMasterMk cId="3459056141" sldId="2147483775"/>
            <pc:sldLayoutMk cId="3455810543" sldId="2147483779"/>
          </pc:sldLayoutMkLst>
        </pc:sldLayoutChg>
        <pc:sldLayoutChg chg="setBg">
          <pc:chgData name="Beáta Némethová" userId="f825bb97-cc0f-4f66-b6da-59fc029280bb" providerId="ADAL" clId="{F377DE8C-32ED-4355-B4B1-BF71BF574F7B}" dt="2024-03-11T15:33:04.635" v="14248"/>
          <pc:sldLayoutMkLst>
            <pc:docMk/>
            <pc:sldMasterMk cId="3459056141" sldId="2147483775"/>
            <pc:sldLayoutMk cId="750044733" sldId="2147483780"/>
          </pc:sldLayoutMkLst>
        </pc:sldLayoutChg>
      </pc:sldMasterChg>
      <pc:sldMasterChg chg="new del mod addSldLayout delSldLayout">
        <pc:chgData name="Beáta Némethová" userId="f825bb97-cc0f-4f66-b6da-59fc029280bb" providerId="ADAL" clId="{F377DE8C-32ED-4355-B4B1-BF71BF574F7B}" dt="2024-03-11T15:51:21.022" v="14376" actId="6938"/>
        <pc:sldMasterMkLst>
          <pc:docMk/>
          <pc:sldMasterMk cId="721559286" sldId="2147483782"/>
        </pc:sldMasterMkLst>
        <pc:sldLayoutChg chg="new del replId">
          <pc:chgData name="Beáta Némethová" userId="f825bb97-cc0f-4f66-b6da-59fc029280bb" providerId="ADAL" clId="{F377DE8C-32ED-4355-B4B1-BF71BF574F7B}" dt="2024-03-11T15:51:21.022" v="14376" actId="6938"/>
          <pc:sldLayoutMkLst>
            <pc:docMk/>
            <pc:sldMasterMk cId="721559286" sldId="2147483782"/>
            <pc:sldLayoutMk cId="912111777" sldId="2147483783"/>
          </pc:sldLayoutMkLst>
        </pc:sldLayoutChg>
        <pc:sldLayoutChg chg="new del replId">
          <pc:chgData name="Beáta Némethová" userId="f825bb97-cc0f-4f66-b6da-59fc029280bb" providerId="ADAL" clId="{F377DE8C-32ED-4355-B4B1-BF71BF574F7B}" dt="2024-03-11T15:51:21.022" v="14376" actId="6938"/>
          <pc:sldLayoutMkLst>
            <pc:docMk/>
            <pc:sldMasterMk cId="721559286" sldId="2147483782"/>
            <pc:sldLayoutMk cId="1952029395" sldId="2147483784"/>
          </pc:sldLayoutMkLst>
        </pc:sldLayoutChg>
        <pc:sldLayoutChg chg="new del replId">
          <pc:chgData name="Beáta Némethová" userId="f825bb97-cc0f-4f66-b6da-59fc029280bb" providerId="ADAL" clId="{F377DE8C-32ED-4355-B4B1-BF71BF574F7B}" dt="2024-03-11T15:51:21.022" v="14376" actId="6938"/>
          <pc:sldLayoutMkLst>
            <pc:docMk/>
            <pc:sldMasterMk cId="721559286" sldId="2147483782"/>
            <pc:sldLayoutMk cId="52816994" sldId="2147483785"/>
          </pc:sldLayoutMkLst>
        </pc:sldLayoutChg>
        <pc:sldLayoutChg chg="new del replId">
          <pc:chgData name="Beáta Némethová" userId="f825bb97-cc0f-4f66-b6da-59fc029280bb" providerId="ADAL" clId="{F377DE8C-32ED-4355-B4B1-BF71BF574F7B}" dt="2024-03-11T15:51:21.022" v="14376" actId="6938"/>
          <pc:sldLayoutMkLst>
            <pc:docMk/>
            <pc:sldMasterMk cId="721559286" sldId="2147483782"/>
            <pc:sldLayoutMk cId="1196739933" sldId="2147483786"/>
          </pc:sldLayoutMkLst>
        </pc:sldLayoutChg>
        <pc:sldLayoutChg chg="new del replId">
          <pc:chgData name="Beáta Némethová" userId="f825bb97-cc0f-4f66-b6da-59fc029280bb" providerId="ADAL" clId="{F377DE8C-32ED-4355-B4B1-BF71BF574F7B}" dt="2024-03-11T15:51:21.022" v="14376" actId="6938"/>
          <pc:sldLayoutMkLst>
            <pc:docMk/>
            <pc:sldMasterMk cId="721559286" sldId="2147483782"/>
            <pc:sldLayoutMk cId="541761549" sldId="2147483787"/>
          </pc:sldLayoutMkLst>
        </pc:sldLayoutChg>
        <pc:sldLayoutChg chg="new del replId">
          <pc:chgData name="Beáta Némethová" userId="f825bb97-cc0f-4f66-b6da-59fc029280bb" providerId="ADAL" clId="{F377DE8C-32ED-4355-B4B1-BF71BF574F7B}" dt="2024-03-11T15:51:21.022" v="14376" actId="6938"/>
          <pc:sldLayoutMkLst>
            <pc:docMk/>
            <pc:sldMasterMk cId="721559286" sldId="2147483782"/>
            <pc:sldLayoutMk cId="572524834" sldId="2147483788"/>
          </pc:sldLayoutMkLst>
        </pc:sldLayoutChg>
        <pc:sldLayoutChg chg="new del replId">
          <pc:chgData name="Beáta Némethová" userId="f825bb97-cc0f-4f66-b6da-59fc029280bb" providerId="ADAL" clId="{F377DE8C-32ED-4355-B4B1-BF71BF574F7B}" dt="2024-03-11T15:51:21.022" v="14376" actId="6938"/>
          <pc:sldLayoutMkLst>
            <pc:docMk/>
            <pc:sldMasterMk cId="721559286" sldId="2147483782"/>
            <pc:sldLayoutMk cId="4156674241" sldId="2147483789"/>
          </pc:sldLayoutMkLst>
        </pc:sldLayoutChg>
        <pc:sldLayoutChg chg="new del replId">
          <pc:chgData name="Beáta Némethová" userId="f825bb97-cc0f-4f66-b6da-59fc029280bb" providerId="ADAL" clId="{F377DE8C-32ED-4355-B4B1-BF71BF574F7B}" dt="2024-03-11T15:51:21.022" v="14376" actId="6938"/>
          <pc:sldLayoutMkLst>
            <pc:docMk/>
            <pc:sldMasterMk cId="721559286" sldId="2147483782"/>
            <pc:sldLayoutMk cId="3199626549" sldId="2147483790"/>
          </pc:sldLayoutMkLst>
        </pc:sldLayoutChg>
        <pc:sldLayoutChg chg="new del replId">
          <pc:chgData name="Beáta Némethová" userId="f825bb97-cc0f-4f66-b6da-59fc029280bb" providerId="ADAL" clId="{F377DE8C-32ED-4355-B4B1-BF71BF574F7B}" dt="2024-03-11T15:51:21.022" v="14376" actId="6938"/>
          <pc:sldLayoutMkLst>
            <pc:docMk/>
            <pc:sldMasterMk cId="721559286" sldId="2147483782"/>
            <pc:sldLayoutMk cId="2504697728" sldId="2147483791"/>
          </pc:sldLayoutMkLst>
        </pc:sldLayoutChg>
        <pc:sldLayoutChg chg="new del replId">
          <pc:chgData name="Beáta Némethová" userId="f825bb97-cc0f-4f66-b6da-59fc029280bb" providerId="ADAL" clId="{F377DE8C-32ED-4355-B4B1-BF71BF574F7B}" dt="2024-03-11T15:51:21.022" v="14376" actId="6938"/>
          <pc:sldLayoutMkLst>
            <pc:docMk/>
            <pc:sldMasterMk cId="721559286" sldId="2147483782"/>
            <pc:sldLayoutMk cId="3111701334" sldId="2147483792"/>
          </pc:sldLayoutMkLst>
        </pc:sldLayoutChg>
        <pc:sldLayoutChg chg="new del replId">
          <pc:chgData name="Beáta Némethová" userId="f825bb97-cc0f-4f66-b6da-59fc029280bb" providerId="ADAL" clId="{F377DE8C-32ED-4355-B4B1-BF71BF574F7B}" dt="2024-03-11T15:51:21.022" v="14376" actId="6938"/>
          <pc:sldLayoutMkLst>
            <pc:docMk/>
            <pc:sldMasterMk cId="721559286" sldId="2147483782"/>
            <pc:sldLayoutMk cId="2878128736" sldId="214748379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BF6990FC-D460-4035-C1BC-F59F6BAC94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6705732-E9FA-CD79-2076-C689AF092A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5851C-2AB3-452D-AD61-881D2EB5BFA3}" type="datetimeFigureOut">
              <a:rPr lang="sk-SK" smtClean="0"/>
              <a:t>21.3.2025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56C6524-E461-4C5F-9212-46E9FEFB2B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136003A-0BB3-FAF7-B336-E883E1BE48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02F64-D48D-4D83-8928-5F836126F5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17665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71A73-8ED2-4BB4-8EC5-60782FDE4AC2}" type="datetimeFigureOut">
              <a:rPr lang="sk-SK" smtClean="0"/>
              <a:t>21.3.2025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94A5E-89DA-41EC-A36A-62C791845FE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91907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2784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054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5E0C5-64D7-FD97-AFE8-5232A63B7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4D17E44-708E-96A9-CFC5-B20AC24E3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81BAB1CF-DF8D-CEB9-917E-AF1AA95DD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6426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00180-1B8D-35FA-129C-9EA765942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6B5E7EC-DA59-3E53-0BB2-035873DB26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7D79BAF8-348F-938E-7C9B-3B84D1388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0162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28A4C-B557-07D3-95C4-49DE7D7FA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E78AEA4D-943B-227F-3164-7C380ECFA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F93B6C6E-F403-173F-13D3-D8218E538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4321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99FBF-713C-3879-0E65-78754D6D5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FD0A1503-F169-F532-7033-89C7BD0C7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B9C991B1-600E-B317-D4A4-B91E81D26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5060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FFF63-A236-A7A9-E804-34D78EFE0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0F842CB-282B-731F-A15A-827D6A186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3076E39-916B-6CA6-6493-9DDC6132F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8902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BE1B7-3643-04DA-10D4-76B2E7BD0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A157187-1280-4729-036D-E0127B002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C970472-3F49-2DA7-6E42-C7B307E7D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0253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6982C-11BB-F73E-7048-B9A4832E7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9B385AF5-0827-ABF5-8694-22B581E1A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1676865-3002-92A4-4D25-4BADB33AC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7476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688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ADA4F17-C607-4894-8E05-CE6919CD65DE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Zástupný text 3">
            <a:extLst>
              <a:ext uri="{FF2B5EF4-FFF2-40B4-BE49-F238E27FC236}">
                <a16:creationId xmlns:a16="http://schemas.microsoft.com/office/drawing/2014/main" id="{71249815-982A-4207-8A72-31186422A6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10972803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2FC9732-C828-4586-BC0B-1FECC778253D}"/>
              </a:ext>
            </a:extLst>
          </p:cNvPr>
          <p:cNvGrpSpPr/>
          <p:nvPr userDrawn="1"/>
        </p:nvGrpSpPr>
        <p:grpSpPr>
          <a:xfrm>
            <a:off x="0" y="-4"/>
            <a:ext cx="12191993" cy="609605"/>
            <a:chOff x="0" y="-4"/>
            <a:chExt cx="12191993" cy="609605"/>
          </a:xfrm>
        </p:grpSpPr>
        <p:sp>
          <p:nvSpPr>
            <p:cNvPr id="23" name="Obdĺžnik 22">
              <a:extLst>
                <a:ext uri="{FF2B5EF4-FFF2-40B4-BE49-F238E27FC236}">
                  <a16:creationId xmlns:a16="http://schemas.microsoft.com/office/drawing/2014/main" id="{8BC987BD-DF86-4159-9A20-B89EF1BDB765}"/>
                </a:ext>
              </a:extLst>
            </p:cNvPr>
            <p:cNvSpPr/>
            <p:nvPr userDrawn="1"/>
          </p:nvSpPr>
          <p:spPr>
            <a:xfrm>
              <a:off x="0" y="0"/>
              <a:ext cx="12191993" cy="609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pic>
          <p:nvPicPr>
            <p:cNvPr id="29" name="Grafický objekt 28">
              <a:extLst>
                <a:ext uri="{FF2B5EF4-FFF2-40B4-BE49-F238E27FC236}">
                  <a16:creationId xmlns:a16="http://schemas.microsoft.com/office/drawing/2014/main" id="{F7947AD1-1B0E-476B-AE3A-F3BE52F711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1" t="51384" r="69048" b="15796"/>
            <a:stretch/>
          </p:blipFill>
          <p:spPr>
            <a:xfrm>
              <a:off x="733426" y="0"/>
              <a:ext cx="1666870" cy="609594"/>
            </a:xfrm>
            <a:prstGeom prst="rect">
              <a:avLst/>
            </a:prstGeom>
          </p:spPr>
        </p:pic>
        <p:sp>
          <p:nvSpPr>
            <p:cNvPr id="3" name="Obdĺžnik 2">
              <a:extLst>
                <a:ext uri="{FF2B5EF4-FFF2-40B4-BE49-F238E27FC236}">
                  <a16:creationId xmlns:a16="http://schemas.microsoft.com/office/drawing/2014/main" id="{F5D483A8-2B2F-4921-902F-0CE47CA37C98}"/>
                </a:ext>
              </a:extLst>
            </p:cNvPr>
            <p:cNvSpPr/>
            <p:nvPr userDrawn="1"/>
          </p:nvSpPr>
          <p:spPr>
            <a:xfrm>
              <a:off x="9001126" y="-4"/>
              <a:ext cx="2581273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sk-SK" sz="1200">
                  <a:solidFill>
                    <a:schemeClr val="bg1"/>
                  </a:solidFill>
                  <a:latin typeface="+mj-lt"/>
                </a:rPr>
                <a:t>pragmatig</a:t>
              </a:r>
              <a:r>
                <a:rPr lang="sk-SK" sz="1200">
                  <a:solidFill>
                    <a:schemeClr val="bg1"/>
                  </a:solidFill>
                </a:rPr>
                <a:t> │ stay on target</a:t>
              </a:r>
            </a:p>
          </p:txBody>
        </p:sp>
      </p:grpSp>
      <p:sp>
        <p:nvSpPr>
          <p:cNvPr id="10" name="Zástupný symbol obsahu 4">
            <a:extLst>
              <a:ext uri="{FF2B5EF4-FFF2-40B4-BE49-F238E27FC236}">
                <a16:creationId xmlns:a16="http://schemas.microsoft.com/office/drawing/2014/main" id="{1311D1D7-A978-4938-86E9-0D4C1EEC35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098675"/>
            <a:ext cx="10972800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268891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osoba, vonkajšie, žena, trávnik&#10;&#10;Automaticky generovaný popis">
            <a:extLst>
              <a:ext uri="{FF2B5EF4-FFF2-40B4-BE49-F238E27FC236}">
                <a16:creationId xmlns:a16="http://schemas.microsoft.com/office/drawing/2014/main" id="{483C3B90-D0E2-43E6-9910-93DC06E740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9594"/>
            <a:ext cx="4328155" cy="6248406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0B720C44-735A-4588-822C-F046B186C60B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C20DC31B-6204-4DB5-BC59-D2A3F1217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7756" y="1499792"/>
            <a:ext cx="6644643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100191B-ECF5-4549-A652-9926FFDD569F}"/>
              </a:ext>
            </a:extLst>
          </p:cNvPr>
          <p:cNvGrpSpPr/>
          <p:nvPr userDrawn="1"/>
        </p:nvGrpSpPr>
        <p:grpSpPr>
          <a:xfrm>
            <a:off x="0" y="-4"/>
            <a:ext cx="12191993" cy="609605"/>
            <a:chOff x="0" y="-4"/>
            <a:chExt cx="12191993" cy="609605"/>
          </a:xfrm>
        </p:grpSpPr>
        <p:sp>
          <p:nvSpPr>
            <p:cNvPr id="23" name="Obdĺžnik 22">
              <a:extLst>
                <a:ext uri="{FF2B5EF4-FFF2-40B4-BE49-F238E27FC236}">
                  <a16:creationId xmlns:a16="http://schemas.microsoft.com/office/drawing/2014/main" id="{8BC987BD-DF86-4159-9A20-B89EF1BDB765}"/>
                </a:ext>
              </a:extLst>
            </p:cNvPr>
            <p:cNvSpPr/>
            <p:nvPr userDrawn="1"/>
          </p:nvSpPr>
          <p:spPr>
            <a:xfrm>
              <a:off x="0" y="0"/>
              <a:ext cx="12191993" cy="609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pic>
          <p:nvPicPr>
            <p:cNvPr id="29" name="Grafický objekt 28">
              <a:extLst>
                <a:ext uri="{FF2B5EF4-FFF2-40B4-BE49-F238E27FC236}">
                  <a16:creationId xmlns:a16="http://schemas.microsoft.com/office/drawing/2014/main" id="{F7947AD1-1B0E-476B-AE3A-F3BE52F711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1" t="51384" r="69048" b="15796"/>
            <a:stretch/>
          </p:blipFill>
          <p:spPr>
            <a:xfrm>
              <a:off x="733426" y="0"/>
              <a:ext cx="1666870" cy="609594"/>
            </a:xfrm>
            <a:prstGeom prst="rect">
              <a:avLst/>
            </a:prstGeom>
          </p:spPr>
        </p:pic>
        <p:sp>
          <p:nvSpPr>
            <p:cNvPr id="3" name="Obdĺžnik 2">
              <a:extLst>
                <a:ext uri="{FF2B5EF4-FFF2-40B4-BE49-F238E27FC236}">
                  <a16:creationId xmlns:a16="http://schemas.microsoft.com/office/drawing/2014/main" id="{834D6058-E2CF-4FBF-A522-CE528C9B9632}"/>
                </a:ext>
              </a:extLst>
            </p:cNvPr>
            <p:cNvSpPr/>
            <p:nvPr userDrawn="1"/>
          </p:nvSpPr>
          <p:spPr>
            <a:xfrm>
              <a:off x="9001126" y="-4"/>
              <a:ext cx="2581273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sk-SK" sz="1200">
                  <a:solidFill>
                    <a:schemeClr val="bg1"/>
                  </a:solidFill>
                  <a:latin typeface="+mj-lt"/>
                </a:rPr>
                <a:t>pragmatig</a:t>
              </a:r>
              <a:r>
                <a:rPr lang="sk-SK" sz="1200">
                  <a:solidFill>
                    <a:schemeClr val="bg1"/>
                  </a:solidFill>
                </a:rPr>
                <a:t> │ stay on target</a:t>
              </a:r>
            </a:p>
          </p:txBody>
        </p:sp>
      </p:grpSp>
      <p:sp>
        <p:nvSpPr>
          <p:cNvPr id="12" name="Zástupný symbol obsahu 4">
            <a:extLst>
              <a:ext uri="{FF2B5EF4-FFF2-40B4-BE49-F238E27FC236}">
                <a16:creationId xmlns:a16="http://schemas.microsoft.com/office/drawing/2014/main" id="{D80FD233-AE0E-44DB-B42C-A41012A2D5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6" y="2098675"/>
            <a:ext cx="6644644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416570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vonkajšie, budova, jazda na koni, muž&#10;&#10;Automaticky generovaný popis">
            <a:extLst>
              <a:ext uri="{FF2B5EF4-FFF2-40B4-BE49-F238E27FC236}">
                <a16:creationId xmlns:a16="http://schemas.microsoft.com/office/drawing/2014/main" id="{11456B32-5E18-413E-8519-902224A58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9594"/>
            <a:ext cx="4328155" cy="6248406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0B720C44-735A-4588-822C-F046B186C60B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C20DC31B-6204-4DB5-BC59-D2A3F1217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7756" y="1499792"/>
            <a:ext cx="6644643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100191B-ECF5-4549-A652-9926FFDD569F}"/>
              </a:ext>
            </a:extLst>
          </p:cNvPr>
          <p:cNvGrpSpPr/>
          <p:nvPr userDrawn="1"/>
        </p:nvGrpSpPr>
        <p:grpSpPr>
          <a:xfrm>
            <a:off x="0" y="-4"/>
            <a:ext cx="12191993" cy="609605"/>
            <a:chOff x="0" y="-4"/>
            <a:chExt cx="12191993" cy="609605"/>
          </a:xfrm>
        </p:grpSpPr>
        <p:sp>
          <p:nvSpPr>
            <p:cNvPr id="23" name="Obdĺžnik 22">
              <a:extLst>
                <a:ext uri="{FF2B5EF4-FFF2-40B4-BE49-F238E27FC236}">
                  <a16:creationId xmlns:a16="http://schemas.microsoft.com/office/drawing/2014/main" id="{8BC987BD-DF86-4159-9A20-B89EF1BDB765}"/>
                </a:ext>
              </a:extLst>
            </p:cNvPr>
            <p:cNvSpPr/>
            <p:nvPr userDrawn="1"/>
          </p:nvSpPr>
          <p:spPr>
            <a:xfrm>
              <a:off x="0" y="0"/>
              <a:ext cx="12191993" cy="609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pic>
          <p:nvPicPr>
            <p:cNvPr id="29" name="Grafický objekt 28">
              <a:extLst>
                <a:ext uri="{FF2B5EF4-FFF2-40B4-BE49-F238E27FC236}">
                  <a16:creationId xmlns:a16="http://schemas.microsoft.com/office/drawing/2014/main" id="{F7947AD1-1B0E-476B-AE3A-F3BE52F711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1" t="51384" r="69048" b="15796"/>
            <a:stretch/>
          </p:blipFill>
          <p:spPr>
            <a:xfrm>
              <a:off x="733426" y="0"/>
              <a:ext cx="1666870" cy="609594"/>
            </a:xfrm>
            <a:prstGeom prst="rect">
              <a:avLst/>
            </a:prstGeom>
          </p:spPr>
        </p:pic>
        <p:sp>
          <p:nvSpPr>
            <p:cNvPr id="3" name="Obdĺžnik 2">
              <a:extLst>
                <a:ext uri="{FF2B5EF4-FFF2-40B4-BE49-F238E27FC236}">
                  <a16:creationId xmlns:a16="http://schemas.microsoft.com/office/drawing/2014/main" id="{834D6058-E2CF-4FBF-A522-CE528C9B9632}"/>
                </a:ext>
              </a:extLst>
            </p:cNvPr>
            <p:cNvSpPr/>
            <p:nvPr userDrawn="1"/>
          </p:nvSpPr>
          <p:spPr>
            <a:xfrm>
              <a:off x="9001126" y="-4"/>
              <a:ext cx="2581273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sk-SK" sz="1200">
                  <a:solidFill>
                    <a:schemeClr val="bg1"/>
                  </a:solidFill>
                  <a:latin typeface="+mj-lt"/>
                </a:rPr>
                <a:t>pragmatig</a:t>
              </a:r>
              <a:r>
                <a:rPr lang="sk-SK" sz="1200">
                  <a:solidFill>
                    <a:schemeClr val="bg1"/>
                  </a:solidFill>
                </a:rPr>
                <a:t> │ stay on target</a:t>
              </a:r>
            </a:p>
          </p:txBody>
        </p:sp>
      </p:grpSp>
      <p:sp>
        <p:nvSpPr>
          <p:cNvPr id="12" name="Zástupný symbol obsahu 4">
            <a:extLst>
              <a:ext uri="{FF2B5EF4-FFF2-40B4-BE49-F238E27FC236}">
                <a16:creationId xmlns:a16="http://schemas.microsoft.com/office/drawing/2014/main" id="{D80FD233-AE0E-44DB-B42C-A41012A2D5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6" y="2098675"/>
            <a:ext cx="6644644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2768366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Obrázok, na ktorom je budova, osoba, muž, mladé&#10;&#10;Automaticky generovaný popis">
            <a:extLst>
              <a:ext uri="{FF2B5EF4-FFF2-40B4-BE49-F238E27FC236}">
                <a16:creationId xmlns:a16="http://schemas.microsoft.com/office/drawing/2014/main" id="{108D639A-05A3-4297-B0DA-5C79805D53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9595"/>
            <a:ext cx="4328155" cy="6248406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0B720C44-735A-4588-822C-F046B186C60B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C20DC31B-6204-4DB5-BC59-D2A3F1217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7756" y="1499792"/>
            <a:ext cx="6644643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100191B-ECF5-4549-A652-9926FFDD569F}"/>
              </a:ext>
            </a:extLst>
          </p:cNvPr>
          <p:cNvGrpSpPr/>
          <p:nvPr userDrawn="1"/>
        </p:nvGrpSpPr>
        <p:grpSpPr>
          <a:xfrm>
            <a:off x="0" y="-4"/>
            <a:ext cx="12191993" cy="609605"/>
            <a:chOff x="0" y="-4"/>
            <a:chExt cx="12191993" cy="609605"/>
          </a:xfrm>
        </p:grpSpPr>
        <p:sp>
          <p:nvSpPr>
            <p:cNvPr id="23" name="Obdĺžnik 22">
              <a:extLst>
                <a:ext uri="{FF2B5EF4-FFF2-40B4-BE49-F238E27FC236}">
                  <a16:creationId xmlns:a16="http://schemas.microsoft.com/office/drawing/2014/main" id="{8BC987BD-DF86-4159-9A20-B89EF1BDB765}"/>
                </a:ext>
              </a:extLst>
            </p:cNvPr>
            <p:cNvSpPr/>
            <p:nvPr userDrawn="1"/>
          </p:nvSpPr>
          <p:spPr>
            <a:xfrm>
              <a:off x="0" y="0"/>
              <a:ext cx="12191993" cy="609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pic>
          <p:nvPicPr>
            <p:cNvPr id="29" name="Grafický objekt 28">
              <a:extLst>
                <a:ext uri="{FF2B5EF4-FFF2-40B4-BE49-F238E27FC236}">
                  <a16:creationId xmlns:a16="http://schemas.microsoft.com/office/drawing/2014/main" id="{F7947AD1-1B0E-476B-AE3A-F3BE52F711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1" t="51384" r="69048" b="15796"/>
            <a:stretch/>
          </p:blipFill>
          <p:spPr>
            <a:xfrm>
              <a:off x="733426" y="0"/>
              <a:ext cx="1666870" cy="609594"/>
            </a:xfrm>
            <a:prstGeom prst="rect">
              <a:avLst/>
            </a:prstGeom>
          </p:spPr>
        </p:pic>
        <p:sp>
          <p:nvSpPr>
            <p:cNvPr id="3" name="Obdĺžnik 2">
              <a:extLst>
                <a:ext uri="{FF2B5EF4-FFF2-40B4-BE49-F238E27FC236}">
                  <a16:creationId xmlns:a16="http://schemas.microsoft.com/office/drawing/2014/main" id="{834D6058-E2CF-4FBF-A522-CE528C9B9632}"/>
                </a:ext>
              </a:extLst>
            </p:cNvPr>
            <p:cNvSpPr/>
            <p:nvPr userDrawn="1"/>
          </p:nvSpPr>
          <p:spPr>
            <a:xfrm>
              <a:off x="9001126" y="-4"/>
              <a:ext cx="2581273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sk-SK" sz="1200">
                  <a:solidFill>
                    <a:schemeClr val="bg1"/>
                  </a:solidFill>
                  <a:latin typeface="+mj-lt"/>
                </a:rPr>
                <a:t>pragmatig</a:t>
              </a:r>
              <a:r>
                <a:rPr lang="sk-SK" sz="1200">
                  <a:solidFill>
                    <a:schemeClr val="bg1"/>
                  </a:solidFill>
                </a:rPr>
                <a:t> │ stay on target</a:t>
              </a:r>
            </a:p>
          </p:txBody>
        </p:sp>
      </p:grpSp>
      <p:sp>
        <p:nvSpPr>
          <p:cNvPr id="12" name="Zástupný symbol obsahu 4">
            <a:extLst>
              <a:ext uri="{FF2B5EF4-FFF2-40B4-BE49-F238E27FC236}">
                <a16:creationId xmlns:a16="http://schemas.microsoft.com/office/drawing/2014/main" id="{D80FD233-AE0E-44DB-B42C-A41012A2D5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6" y="2098675"/>
            <a:ext cx="6644644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440703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189398A6-07A4-420A-B521-1B633B3ED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9594"/>
            <a:ext cx="4323080" cy="6248406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0B720C44-735A-4588-822C-F046B186C60B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C20DC31B-6204-4DB5-BC59-D2A3F1217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7756" y="1499792"/>
            <a:ext cx="6644643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100191B-ECF5-4549-A652-9926FFDD569F}"/>
              </a:ext>
            </a:extLst>
          </p:cNvPr>
          <p:cNvGrpSpPr/>
          <p:nvPr userDrawn="1"/>
        </p:nvGrpSpPr>
        <p:grpSpPr>
          <a:xfrm>
            <a:off x="0" y="-4"/>
            <a:ext cx="12191993" cy="609605"/>
            <a:chOff x="0" y="-4"/>
            <a:chExt cx="12191993" cy="609605"/>
          </a:xfrm>
        </p:grpSpPr>
        <p:sp>
          <p:nvSpPr>
            <p:cNvPr id="23" name="Obdĺžnik 22">
              <a:extLst>
                <a:ext uri="{FF2B5EF4-FFF2-40B4-BE49-F238E27FC236}">
                  <a16:creationId xmlns:a16="http://schemas.microsoft.com/office/drawing/2014/main" id="{8BC987BD-DF86-4159-9A20-B89EF1BDB765}"/>
                </a:ext>
              </a:extLst>
            </p:cNvPr>
            <p:cNvSpPr/>
            <p:nvPr userDrawn="1"/>
          </p:nvSpPr>
          <p:spPr>
            <a:xfrm>
              <a:off x="0" y="0"/>
              <a:ext cx="12191993" cy="609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pic>
          <p:nvPicPr>
            <p:cNvPr id="29" name="Grafický objekt 28">
              <a:extLst>
                <a:ext uri="{FF2B5EF4-FFF2-40B4-BE49-F238E27FC236}">
                  <a16:creationId xmlns:a16="http://schemas.microsoft.com/office/drawing/2014/main" id="{F7947AD1-1B0E-476B-AE3A-F3BE52F711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1" t="51384" r="69048" b="15796"/>
            <a:stretch/>
          </p:blipFill>
          <p:spPr>
            <a:xfrm>
              <a:off x="733426" y="0"/>
              <a:ext cx="1666870" cy="609594"/>
            </a:xfrm>
            <a:prstGeom prst="rect">
              <a:avLst/>
            </a:prstGeom>
          </p:spPr>
        </p:pic>
        <p:sp>
          <p:nvSpPr>
            <p:cNvPr id="3" name="Obdĺžnik 2">
              <a:extLst>
                <a:ext uri="{FF2B5EF4-FFF2-40B4-BE49-F238E27FC236}">
                  <a16:creationId xmlns:a16="http://schemas.microsoft.com/office/drawing/2014/main" id="{834D6058-E2CF-4FBF-A522-CE528C9B9632}"/>
                </a:ext>
              </a:extLst>
            </p:cNvPr>
            <p:cNvSpPr/>
            <p:nvPr userDrawn="1"/>
          </p:nvSpPr>
          <p:spPr>
            <a:xfrm>
              <a:off x="9001126" y="-4"/>
              <a:ext cx="2581273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sk-SK" sz="1200">
                  <a:solidFill>
                    <a:schemeClr val="bg1"/>
                  </a:solidFill>
                  <a:latin typeface="+mj-lt"/>
                </a:rPr>
                <a:t>pragmatig</a:t>
              </a:r>
              <a:r>
                <a:rPr lang="sk-SK" sz="1200">
                  <a:solidFill>
                    <a:schemeClr val="bg1"/>
                  </a:solidFill>
                </a:rPr>
                <a:t> │ stay on target</a:t>
              </a:r>
            </a:p>
          </p:txBody>
        </p:sp>
      </p:grpSp>
      <p:sp>
        <p:nvSpPr>
          <p:cNvPr id="12" name="Zástupný symbol obsahu 4">
            <a:extLst>
              <a:ext uri="{FF2B5EF4-FFF2-40B4-BE49-F238E27FC236}">
                <a16:creationId xmlns:a16="http://schemas.microsoft.com/office/drawing/2014/main" id="{D80FD233-AE0E-44DB-B42C-A41012A2D5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6" y="2098675"/>
            <a:ext cx="6644644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4032077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0390180C-592C-4DFD-8D5E-48CB08144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292601"/>
            <a:ext cx="12191993" cy="2565400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6D36E30B-CCF8-4155-9502-3351D159D839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Zástupný text 3">
            <a:extLst>
              <a:ext uri="{FF2B5EF4-FFF2-40B4-BE49-F238E27FC236}">
                <a16:creationId xmlns:a16="http://schemas.microsoft.com/office/drawing/2014/main" id="{10A17972-E4F6-4994-A870-0E89673668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10972800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3CA8F2FC-BA9B-4697-9CE7-CE7F4A659533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</p:spTree>
    <p:extLst>
      <p:ext uri="{BB962C8B-B14F-4D97-AF65-F5344CB8AC3E}">
        <p14:creationId xmlns:p14="http://schemas.microsoft.com/office/powerpoint/2010/main" val="4141576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rgbClr val="69568D"/>
              </a:gs>
              <a:gs pos="100000">
                <a:srgbClr val="FB00F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10972800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5B3DCB5-48B1-439D-82F2-DE0A25ECFF26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/>
          </p:nvPr>
        </p:nvSpPr>
        <p:spPr>
          <a:xfrm>
            <a:off x="609600" y="2098675"/>
            <a:ext cx="10972800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058116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jedlo, svetlo, znak&#10;&#10;Automaticky generovaný popis">
            <a:extLst>
              <a:ext uri="{FF2B5EF4-FFF2-40B4-BE49-F238E27FC236}">
                <a16:creationId xmlns:a16="http://schemas.microsoft.com/office/drawing/2014/main" id="{677B3D87-0C33-4105-B8C9-8C3D017A5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500" y="609594"/>
            <a:ext cx="5143500" cy="6248406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rgbClr val="69568D"/>
              </a:gs>
              <a:gs pos="100000">
                <a:srgbClr val="FB00F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5829299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5B3DCB5-48B1-439D-82F2-DE0A25ECFF26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 hasCustomPrompt="1"/>
          </p:nvPr>
        </p:nvSpPr>
        <p:spPr>
          <a:xfrm>
            <a:off x="609600" y="2098675"/>
            <a:ext cx="5829299" cy="4149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None/>
              <a:defRPr sz="1800"/>
            </a:lvl1pPr>
            <a:lvl2pPr marL="45720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1343162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muž, osoba, stojaci, držiaci&#10;&#10;Automaticky generovaný popis">
            <a:extLst>
              <a:ext uri="{FF2B5EF4-FFF2-40B4-BE49-F238E27FC236}">
                <a16:creationId xmlns:a16="http://schemas.microsoft.com/office/drawing/2014/main" id="{5ED38FE9-7C71-4A0F-9ABE-8596381CA8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7784" y="609594"/>
            <a:ext cx="4964216" cy="6248406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rgbClr val="69568D"/>
              </a:gs>
              <a:gs pos="100000">
                <a:srgbClr val="FB00F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6008583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5B3DCB5-48B1-439D-82F2-DE0A25ECFF26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 hasCustomPrompt="1"/>
          </p:nvPr>
        </p:nvSpPr>
        <p:spPr>
          <a:xfrm>
            <a:off x="609600" y="2098675"/>
            <a:ext cx="6008583" cy="4149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None/>
              <a:defRPr sz="1800"/>
            </a:lvl1pPr>
            <a:lvl2pPr marL="45720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2387738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rgbClr val="69568D"/>
              </a:gs>
              <a:gs pos="100000">
                <a:srgbClr val="FB00F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5B3DCB5-48B1-439D-82F2-DE0A25ECFF26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</p:spTree>
    <p:extLst>
      <p:ext uri="{BB962C8B-B14F-4D97-AF65-F5344CB8AC3E}">
        <p14:creationId xmlns:p14="http://schemas.microsoft.com/office/powerpoint/2010/main" val="144821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hidden="1">
            <a:extLst>
              <a:ext uri="{FF2B5EF4-FFF2-40B4-BE49-F238E27FC236}">
                <a16:creationId xmlns:a16="http://schemas.microsoft.com/office/drawing/2014/main" id="{4DF4DF20-28FF-9A3C-1124-C33D5EAAB2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1743" b="58858"/>
          <a:stretch>
            <a:fillRect/>
          </a:stretch>
        </p:blipFill>
        <p:spPr>
          <a:xfrm>
            <a:off x="10947400" y="5890673"/>
            <a:ext cx="1244600" cy="967327"/>
          </a:xfrm>
          <a:custGeom>
            <a:avLst/>
            <a:gdLst>
              <a:gd name="connsiteX0" fmla="*/ 0 w 1612900"/>
              <a:gd name="connsiteY0" fmla="*/ 0 h 1253577"/>
              <a:gd name="connsiteX1" fmla="*/ 1612900 w 1612900"/>
              <a:gd name="connsiteY1" fmla="*/ 0 h 1253577"/>
              <a:gd name="connsiteX2" fmla="*/ 1612900 w 1612900"/>
              <a:gd name="connsiteY2" fmla="*/ 1253577 h 1253577"/>
              <a:gd name="connsiteX3" fmla="*/ 0 w 1612900"/>
              <a:gd name="connsiteY3" fmla="*/ 1253577 h 125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253577">
                <a:moveTo>
                  <a:pt x="0" y="0"/>
                </a:moveTo>
                <a:lnTo>
                  <a:pt x="1612900" y="0"/>
                </a:lnTo>
                <a:lnTo>
                  <a:pt x="1612900" y="1253577"/>
                </a:lnTo>
                <a:lnTo>
                  <a:pt x="0" y="12535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5562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10972800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851FC23E-AF9B-4E63-BD54-22252A9E9D21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/>
          </p:nvPr>
        </p:nvSpPr>
        <p:spPr>
          <a:xfrm>
            <a:off x="609600" y="2098675"/>
            <a:ext cx="10972800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580390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10972800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F4CEA028-F46E-408D-96BB-A27139020A47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/>
          </p:nvPr>
        </p:nvSpPr>
        <p:spPr>
          <a:xfrm>
            <a:off x="609600" y="2098675"/>
            <a:ext cx="10972800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564440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F4CEA028-F46E-408D-96BB-A27139020A47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14" name="Zástupný text 3">
            <a:extLst>
              <a:ext uri="{FF2B5EF4-FFF2-40B4-BE49-F238E27FC236}">
                <a16:creationId xmlns:a16="http://schemas.microsoft.com/office/drawing/2014/main" id="{06B5FC1A-4C8C-4F0C-8E1B-09ABB0BA61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3101" y="1499792"/>
            <a:ext cx="5829298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5" name="Zástupný symbol obsahu 4">
            <a:extLst>
              <a:ext uri="{FF2B5EF4-FFF2-40B4-BE49-F238E27FC236}">
                <a16:creationId xmlns:a16="http://schemas.microsoft.com/office/drawing/2014/main" id="{C5BD8BA7-8E69-4EB0-825A-687E0DE864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53100" y="2098675"/>
            <a:ext cx="5829299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486461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ál 11">
            <a:extLst>
              <a:ext uri="{FF2B5EF4-FFF2-40B4-BE49-F238E27FC236}">
                <a16:creationId xmlns:a16="http://schemas.microsoft.com/office/drawing/2014/main" id="{7BE7C8AF-54F6-4817-A6E8-558A8A6668E1}"/>
              </a:ext>
            </a:extLst>
          </p:cNvPr>
          <p:cNvSpPr/>
          <p:nvPr userDrawn="1"/>
        </p:nvSpPr>
        <p:spPr>
          <a:xfrm flipH="1">
            <a:off x="10430181" y="347292"/>
            <a:ext cx="1705555" cy="170555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F28A664-00E8-4FE4-838C-901E3AB16DB5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10972800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F4CEA028-F46E-408D-96BB-A27139020A47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/>
          </p:nvPr>
        </p:nvSpPr>
        <p:spPr>
          <a:xfrm>
            <a:off x="609600" y="2098675"/>
            <a:ext cx="10972800" cy="1557637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10" name="Freeform: Shape 817">
            <a:extLst>
              <a:ext uri="{FF2B5EF4-FFF2-40B4-BE49-F238E27FC236}">
                <a16:creationId xmlns:a16="http://schemas.microsoft.com/office/drawing/2014/main" id="{19307258-88BD-48A9-B4F6-CA256C0C4B3E}"/>
              </a:ext>
            </a:extLst>
          </p:cNvPr>
          <p:cNvSpPr/>
          <p:nvPr userDrawn="1"/>
        </p:nvSpPr>
        <p:spPr>
          <a:xfrm>
            <a:off x="10983524" y="900635"/>
            <a:ext cx="598871" cy="598871"/>
          </a:xfrm>
          <a:prstGeom prst="ellipse">
            <a:avLst/>
          </a:prstGeom>
          <a:solidFill>
            <a:schemeClr val="tx2"/>
          </a:solidFill>
          <a:ln w="52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C744DE21-38CE-4C64-A51E-E09FBD503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5445" y="984954"/>
            <a:ext cx="430232" cy="430232"/>
          </a:xfrm>
          <a:prstGeom prst="rect">
            <a:avLst/>
          </a:prstGeom>
        </p:spPr>
      </p:pic>
      <p:sp>
        <p:nvSpPr>
          <p:cNvPr id="14" name="Zástupný text 3">
            <a:extLst>
              <a:ext uri="{FF2B5EF4-FFF2-40B4-BE49-F238E27FC236}">
                <a16:creationId xmlns:a16="http://schemas.microsoft.com/office/drawing/2014/main" id="{2D5AFC0B-72F6-4E5C-B9BA-91CB5CCC62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6" y="4089541"/>
            <a:ext cx="10972800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5" name="Zástupný symbol obsahu 4">
            <a:extLst>
              <a:ext uri="{FF2B5EF4-FFF2-40B4-BE49-F238E27FC236}">
                <a16:creationId xmlns:a16="http://schemas.microsoft.com/office/drawing/2014/main" id="{5964D077-A568-4F19-892A-CA674C80A8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4690763"/>
            <a:ext cx="10972800" cy="1557637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2698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5" name="Zástupný text 8">
            <a:extLst>
              <a:ext uri="{FF2B5EF4-FFF2-40B4-BE49-F238E27FC236}">
                <a16:creationId xmlns:a16="http://schemas.microsoft.com/office/drawing/2014/main" id="{E9D915E3-8601-445F-943F-060324E3A0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3203233"/>
            <a:ext cx="95758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6" name="Zástupný text 8">
            <a:extLst>
              <a:ext uri="{FF2B5EF4-FFF2-40B4-BE49-F238E27FC236}">
                <a16:creationId xmlns:a16="http://schemas.microsoft.com/office/drawing/2014/main" id="{08125D17-9917-4AB7-B8CC-CEDA776C9B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8100" y="3784864"/>
            <a:ext cx="9575800" cy="25090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126830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Úvodná snímk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5" name="Zástupný text 8">
            <a:extLst>
              <a:ext uri="{FF2B5EF4-FFF2-40B4-BE49-F238E27FC236}">
                <a16:creationId xmlns:a16="http://schemas.microsoft.com/office/drawing/2014/main" id="{E9D915E3-8601-445F-943F-060324E3A0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3203233"/>
            <a:ext cx="95758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6" name="Zástupný text 8">
            <a:extLst>
              <a:ext uri="{FF2B5EF4-FFF2-40B4-BE49-F238E27FC236}">
                <a16:creationId xmlns:a16="http://schemas.microsoft.com/office/drawing/2014/main" id="{08125D17-9917-4AB7-B8CC-CEDA776C9B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8100" y="3784864"/>
            <a:ext cx="9575800" cy="25090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41580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ál 9">
            <a:extLst>
              <a:ext uri="{FF2B5EF4-FFF2-40B4-BE49-F238E27FC236}">
                <a16:creationId xmlns:a16="http://schemas.microsoft.com/office/drawing/2014/main" id="{7C883CF9-385E-463A-AEEB-A38C29D4C6AD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3" name="Zástupný text 8">
            <a:extLst>
              <a:ext uri="{FF2B5EF4-FFF2-40B4-BE49-F238E27FC236}">
                <a16:creationId xmlns:a16="http://schemas.microsoft.com/office/drawing/2014/main" id="{86CE022A-E3A8-460E-8ED6-EC49B7F5C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3203233"/>
            <a:ext cx="95758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ECA31F48-F43A-45BF-9A12-B553CF64D3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8100" y="3784864"/>
            <a:ext cx="9575800" cy="25090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28137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ál 9">
            <a:extLst>
              <a:ext uri="{FF2B5EF4-FFF2-40B4-BE49-F238E27FC236}">
                <a16:creationId xmlns:a16="http://schemas.microsoft.com/office/drawing/2014/main" id="{7C883CF9-385E-463A-AEEB-A38C29D4C6AD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3" name="Zástupný text 8">
            <a:extLst>
              <a:ext uri="{FF2B5EF4-FFF2-40B4-BE49-F238E27FC236}">
                <a16:creationId xmlns:a16="http://schemas.microsoft.com/office/drawing/2014/main" id="{86CE022A-E3A8-460E-8ED6-EC49B7F5C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3203233"/>
            <a:ext cx="95758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ECA31F48-F43A-45BF-9A12-B553CF64D3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8100" y="3784864"/>
            <a:ext cx="9575800" cy="25090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50784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425BA94A-2D47-4085-B510-26E83F8552F0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1CCB673-4A64-421B-8AC6-336D109CA4E9}"/>
              </a:ext>
            </a:extLst>
          </p:cNvPr>
          <p:cNvSpPr/>
          <p:nvPr userDrawn="1"/>
        </p:nvSpPr>
        <p:spPr>
          <a:xfrm>
            <a:off x="-53848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52A1BECA-612B-4F25-998D-3838B036B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3203233"/>
            <a:ext cx="95758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34579EF4-BABF-45E1-859F-ACAE38C4D2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8100" y="3784864"/>
            <a:ext cx="9575800" cy="25090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9144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9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425BA94A-2D47-4085-B510-26E83F8552F0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1CCB673-4A64-421B-8AC6-336D109CA4E9}"/>
              </a:ext>
            </a:extLst>
          </p:cNvPr>
          <p:cNvSpPr/>
          <p:nvPr userDrawn="1"/>
        </p:nvSpPr>
        <p:spPr>
          <a:xfrm>
            <a:off x="-53848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52A1BECA-612B-4F25-998D-3838B036B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3203233"/>
            <a:ext cx="95758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34579EF4-BABF-45E1-859F-ACAE38C4D2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8100" y="3784864"/>
            <a:ext cx="9575800" cy="25090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7513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 hidden="1">
            <a:extLst>
              <a:ext uri="{FF2B5EF4-FFF2-40B4-BE49-F238E27FC236}">
                <a16:creationId xmlns:a16="http://schemas.microsoft.com/office/drawing/2014/main" id="{97E20E28-EBD7-4745-BE35-F053C94466FC}"/>
              </a:ext>
            </a:extLst>
          </p:cNvPr>
          <p:cNvSpPr/>
          <p:nvPr userDrawn="1"/>
        </p:nvSpPr>
        <p:spPr>
          <a:xfrm>
            <a:off x="2945657" y="0"/>
            <a:ext cx="214008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91000">
                <a:srgbClr val="000000"/>
              </a:gs>
              <a:gs pos="100000">
                <a:srgbClr val="0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4" name="Obrázok 3" descr="Obrázok, na ktorom je ohňostroj, papagáj, pestrofarebné&#10;&#10;Automaticky generovaný popis">
            <a:extLst>
              <a:ext uri="{FF2B5EF4-FFF2-40B4-BE49-F238E27FC236}">
                <a16:creationId xmlns:a16="http://schemas.microsoft.com/office/drawing/2014/main" id="{BEC983FC-A2BD-4DBA-9997-C3DF6486A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"/>
          <a:stretch/>
        </p:blipFill>
        <p:spPr>
          <a:xfrm>
            <a:off x="0" y="0"/>
            <a:ext cx="4348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29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425BA94A-2D47-4085-B510-26E83F8552F0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1CCB673-4A64-421B-8AC6-336D109CA4E9}"/>
              </a:ext>
            </a:extLst>
          </p:cNvPr>
          <p:cNvSpPr/>
          <p:nvPr userDrawn="1"/>
        </p:nvSpPr>
        <p:spPr>
          <a:xfrm>
            <a:off x="-53848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52A1BECA-612B-4F25-998D-3838B036B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2400" y="3079298"/>
            <a:ext cx="10507200" cy="69940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180000" tIns="72000" rIns="180000" bIns="7200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375EEF4-AA28-44FB-9FC6-974782949CB3}"/>
              </a:ext>
            </a:extLst>
          </p:cNvPr>
          <p:cNvSpPr/>
          <p:nvPr userDrawn="1"/>
        </p:nvSpPr>
        <p:spPr>
          <a:xfrm>
            <a:off x="-56007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tx2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471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9" grpId="0" animBg="1"/>
      <p:bldP spid="12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425BA94A-2D47-4085-B510-26E83F8552F0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1CCB673-4A64-421B-8AC6-336D109CA4E9}"/>
              </a:ext>
            </a:extLst>
          </p:cNvPr>
          <p:cNvSpPr/>
          <p:nvPr userDrawn="1"/>
        </p:nvSpPr>
        <p:spPr>
          <a:xfrm>
            <a:off x="-53848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52A1BECA-612B-4F25-998D-3838B036B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3203233"/>
            <a:ext cx="95758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34579EF4-BABF-45E1-859F-ACAE38C4D2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8100" y="3784864"/>
            <a:ext cx="9575800" cy="25090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podnadpis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375EEF4-AA28-44FB-9FC6-974782949CB3}"/>
              </a:ext>
            </a:extLst>
          </p:cNvPr>
          <p:cNvSpPr/>
          <p:nvPr userDrawn="1"/>
        </p:nvSpPr>
        <p:spPr>
          <a:xfrm>
            <a:off x="-56007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tx2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5320AE0-DCC7-4DC0-A337-79A104843AD1}"/>
              </a:ext>
            </a:extLst>
          </p:cNvPr>
          <p:cNvSpPr/>
          <p:nvPr userDrawn="1"/>
        </p:nvSpPr>
        <p:spPr>
          <a:xfrm>
            <a:off x="-58166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18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9" grpId="0" animBg="1"/>
      <p:bldP spid="12" grpId="0" animBg="1"/>
      <p:bldP spid="1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425BA94A-2D47-4085-B510-26E83F8552F0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1CCB673-4A64-421B-8AC6-336D109CA4E9}"/>
              </a:ext>
            </a:extLst>
          </p:cNvPr>
          <p:cNvSpPr/>
          <p:nvPr userDrawn="1"/>
        </p:nvSpPr>
        <p:spPr>
          <a:xfrm>
            <a:off x="-53848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52A1BECA-612B-4F25-998D-3838B036B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8100" y="1911461"/>
            <a:ext cx="4787900" cy="45153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375EEF4-AA28-44FB-9FC6-974782949CB3}"/>
              </a:ext>
            </a:extLst>
          </p:cNvPr>
          <p:cNvSpPr/>
          <p:nvPr userDrawn="1"/>
        </p:nvSpPr>
        <p:spPr>
          <a:xfrm>
            <a:off x="-56007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tx2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5320AE0-DCC7-4DC0-A337-79A104843AD1}"/>
              </a:ext>
            </a:extLst>
          </p:cNvPr>
          <p:cNvSpPr/>
          <p:nvPr userDrawn="1"/>
        </p:nvSpPr>
        <p:spPr>
          <a:xfrm>
            <a:off x="-58166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098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9" grpId="0" animBg="1"/>
      <p:bldP spid="12" grpId="0" animBg="1"/>
      <p:bldP spid="13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Úvodná snímk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425BA94A-2D47-4085-B510-26E83F8552F0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1CCB673-4A64-421B-8AC6-336D109CA4E9}"/>
              </a:ext>
            </a:extLst>
          </p:cNvPr>
          <p:cNvSpPr/>
          <p:nvPr userDrawn="1"/>
        </p:nvSpPr>
        <p:spPr>
          <a:xfrm>
            <a:off x="-53848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375EEF4-AA28-44FB-9FC6-974782949CB3}"/>
              </a:ext>
            </a:extLst>
          </p:cNvPr>
          <p:cNvSpPr/>
          <p:nvPr userDrawn="1"/>
        </p:nvSpPr>
        <p:spPr>
          <a:xfrm>
            <a:off x="-56007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tx2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5320AE0-DCC7-4DC0-A337-79A104843AD1}"/>
              </a:ext>
            </a:extLst>
          </p:cNvPr>
          <p:cNvSpPr/>
          <p:nvPr userDrawn="1"/>
        </p:nvSpPr>
        <p:spPr>
          <a:xfrm>
            <a:off x="-58166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CD17F12C-0701-43B8-BA66-EE1EC1D5F8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2400" y="3079298"/>
            <a:ext cx="10507200" cy="699404"/>
          </a:xfrm>
          <a:prstGeom prst="rect">
            <a:avLst/>
          </a:prstGeom>
          <a:solidFill>
            <a:schemeClr val="tx1"/>
          </a:solidFill>
        </p:spPr>
        <p:txBody>
          <a:bodyPr wrap="square" lIns="180000" tIns="72000" rIns="180000" bIns="7200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7106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9" grpId="0" animBg="1"/>
      <p:bldP spid="12" grpId="0" animBg="1"/>
      <p:bldP spid="1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8">
            <a:extLst>
              <a:ext uri="{FF2B5EF4-FFF2-40B4-BE49-F238E27FC236}">
                <a16:creationId xmlns:a16="http://schemas.microsoft.com/office/drawing/2014/main" id="{C04B3EE5-1CD3-48A9-A147-232E8A4698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71725" y="3081020"/>
            <a:ext cx="7448550" cy="695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800" cap="all" baseline="0"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58D20D78-8989-4593-AA75-2459DD90D7EF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592A08A-5E3C-4E4B-9E51-FE56D777C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14" name="Obdĺžnik 13">
            <a:extLst>
              <a:ext uri="{FF2B5EF4-FFF2-40B4-BE49-F238E27FC236}">
                <a16:creationId xmlns:a16="http://schemas.microsoft.com/office/drawing/2014/main" id="{9F4C1C5E-A800-4A65-BA26-49D2618B1A3D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94632C35-1024-4E50-9E7A-7D11B01F53F4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18638AE0-8E9B-412C-9C4B-2902794CD53F}"/>
              </a:ext>
            </a:extLst>
          </p:cNvPr>
          <p:cNvGrpSpPr/>
          <p:nvPr userDrawn="1"/>
        </p:nvGrpSpPr>
        <p:grpSpPr>
          <a:xfrm>
            <a:off x="796925" y="2336164"/>
            <a:ext cx="1418589" cy="1423036"/>
            <a:chOff x="796925" y="2336164"/>
            <a:chExt cx="1418589" cy="1423036"/>
          </a:xfrm>
        </p:grpSpPr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BA566EAF-F4B6-4BE9-9621-0B72732ED7F0}"/>
                </a:ext>
              </a:extLst>
            </p:cNvPr>
            <p:cNvSpPr/>
            <p:nvPr userDrawn="1"/>
          </p:nvSpPr>
          <p:spPr>
            <a:xfrm>
              <a:off x="796925" y="2698750"/>
              <a:ext cx="1060450" cy="106045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3"/>
                  </a:gs>
                  <a:gs pos="100000">
                    <a:schemeClr val="accent5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630B59CA-82EC-4F08-839F-9BA3E0403079}"/>
                </a:ext>
              </a:extLst>
            </p:cNvPr>
            <p:cNvSpPr/>
            <p:nvPr userDrawn="1"/>
          </p:nvSpPr>
          <p:spPr>
            <a:xfrm>
              <a:off x="2125979" y="2336164"/>
              <a:ext cx="89535" cy="89535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93D1918C-185E-4D23-AB47-D3585A77B3D5}"/>
              </a:ext>
            </a:extLst>
          </p:cNvPr>
          <p:cNvGrpSpPr/>
          <p:nvPr userDrawn="1"/>
        </p:nvGrpSpPr>
        <p:grpSpPr>
          <a:xfrm>
            <a:off x="-571500" y="2385695"/>
            <a:ext cx="2447925" cy="3164205"/>
            <a:chOff x="-571500" y="2385695"/>
            <a:chExt cx="2447925" cy="3164205"/>
          </a:xfrm>
        </p:grpSpPr>
        <p:sp>
          <p:nvSpPr>
            <p:cNvPr id="3" name="Ovál 2">
              <a:extLst>
                <a:ext uri="{FF2B5EF4-FFF2-40B4-BE49-F238E27FC236}">
                  <a16:creationId xmlns:a16="http://schemas.microsoft.com/office/drawing/2014/main" id="{FBC15ED0-D96F-48B1-919C-5B13E6AE3154}"/>
                </a:ext>
              </a:extLst>
            </p:cNvPr>
            <p:cNvSpPr/>
            <p:nvPr userDrawn="1"/>
          </p:nvSpPr>
          <p:spPr>
            <a:xfrm>
              <a:off x="-571500" y="3101975"/>
              <a:ext cx="2447925" cy="2447925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E25A67D2-21C3-4717-8582-EB580A8A16AB}"/>
                </a:ext>
              </a:extLst>
            </p:cNvPr>
            <p:cNvSpPr/>
            <p:nvPr userDrawn="1"/>
          </p:nvSpPr>
          <p:spPr>
            <a:xfrm>
              <a:off x="-68580" y="2385695"/>
              <a:ext cx="83185" cy="83185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7768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8">
            <a:extLst>
              <a:ext uri="{FF2B5EF4-FFF2-40B4-BE49-F238E27FC236}">
                <a16:creationId xmlns:a16="http://schemas.microsoft.com/office/drawing/2014/main" id="{C04B3EE5-1CD3-48A9-A147-232E8A4698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71725" y="3081020"/>
            <a:ext cx="7448550" cy="695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800" cap="all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18638AE0-8E9B-412C-9C4B-2902794CD53F}"/>
              </a:ext>
            </a:extLst>
          </p:cNvPr>
          <p:cNvGrpSpPr/>
          <p:nvPr userDrawn="1"/>
        </p:nvGrpSpPr>
        <p:grpSpPr>
          <a:xfrm>
            <a:off x="796925" y="2336164"/>
            <a:ext cx="1418589" cy="1423036"/>
            <a:chOff x="796925" y="2336164"/>
            <a:chExt cx="1418589" cy="1423036"/>
          </a:xfrm>
        </p:grpSpPr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BA566EAF-F4B6-4BE9-9621-0B72732ED7F0}"/>
                </a:ext>
              </a:extLst>
            </p:cNvPr>
            <p:cNvSpPr/>
            <p:nvPr userDrawn="1"/>
          </p:nvSpPr>
          <p:spPr>
            <a:xfrm>
              <a:off x="796925" y="2698750"/>
              <a:ext cx="1060450" cy="106045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3"/>
                  </a:gs>
                  <a:gs pos="100000">
                    <a:schemeClr val="accent5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630B59CA-82EC-4F08-839F-9BA3E0403079}"/>
                </a:ext>
              </a:extLst>
            </p:cNvPr>
            <p:cNvSpPr/>
            <p:nvPr userDrawn="1"/>
          </p:nvSpPr>
          <p:spPr>
            <a:xfrm>
              <a:off x="2125979" y="2336164"/>
              <a:ext cx="89535" cy="89535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93D1918C-185E-4D23-AB47-D3585A77B3D5}"/>
              </a:ext>
            </a:extLst>
          </p:cNvPr>
          <p:cNvGrpSpPr/>
          <p:nvPr userDrawn="1"/>
        </p:nvGrpSpPr>
        <p:grpSpPr>
          <a:xfrm>
            <a:off x="-571500" y="2385695"/>
            <a:ext cx="2447925" cy="3164205"/>
            <a:chOff x="-571500" y="2385695"/>
            <a:chExt cx="2447925" cy="3164205"/>
          </a:xfrm>
        </p:grpSpPr>
        <p:sp>
          <p:nvSpPr>
            <p:cNvPr id="3" name="Ovál 2">
              <a:extLst>
                <a:ext uri="{FF2B5EF4-FFF2-40B4-BE49-F238E27FC236}">
                  <a16:creationId xmlns:a16="http://schemas.microsoft.com/office/drawing/2014/main" id="{FBC15ED0-D96F-48B1-919C-5B13E6AE3154}"/>
                </a:ext>
              </a:extLst>
            </p:cNvPr>
            <p:cNvSpPr/>
            <p:nvPr userDrawn="1"/>
          </p:nvSpPr>
          <p:spPr>
            <a:xfrm>
              <a:off x="-571500" y="3101975"/>
              <a:ext cx="2447925" cy="2447925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E25A67D2-21C3-4717-8582-EB580A8A16AB}"/>
                </a:ext>
              </a:extLst>
            </p:cNvPr>
            <p:cNvSpPr/>
            <p:nvPr userDrawn="1"/>
          </p:nvSpPr>
          <p:spPr>
            <a:xfrm>
              <a:off x="-68580" y="2385695"/>
              <a:ext cx="83185" cy="83185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8052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8">
            <a:extLst>
              <a:ext uri="{FF2B5EF4-FFF2-40B4-BE49-F238E27FC236}">
                <a16:creationId xmlns:a16="http://schemas.microsoft.com/office/drawing/2014/main" id="{12FB8620-E1A3-4CA3-9160-BCD6015E1E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71725" y="3081020"/>
            <a:ext cx="7448550" cy="695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800" cap="all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60247849-F390-405C-95D9-D1E7F408E1F4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6949AAC9-CC38-427D-89C7-A81055369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21" name="Obdĺžnik 20">
            <a:extLst>
              <a:ext uri="{FF2B5EF4-FFF2-40B4-BE49-F238E27FC236}">
                <a16:creationId xmlns:a16="http://schemas.microsoft.com/office/drawing/2014/main" id="{7B051686-1B35-457D-A3F2-B3308FDFB77A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8AAB314A-FC40-4D67-81CD-4E22640CBE82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288E27A4-F26C-4BFA-8CF8-F1420EAAF7F6}"/>
              </a:ext>
            </a:extLst>
          </p:cNvPr>
          <p:cNvGrpSpPr/>
          <p:nvPr userDrawn="1"/>
        </p:nvGrpSpPr>
        <p:grpSpPr>
          <a:xfrm>
            <a:off x="1162050" y="3826510"/>
            <a:ext cx="1017270" cy="1158240"/>
            <a:chOff x="1162050" y="3826510"/>
            <a:chExt cx="1017270" cy="1158240"/>
          </a:xfrm>
        </p:grpSpPr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CEFA1AFD-CFB7-4A28-9E77-38A99A6B5CB7}"/>
                </a:ext>
              </a:extLst>
            </p:cNvPr>
            <p:cNvSpPr/>
            <p:nvPr userDrawn="1"/>
          </p:nvSpPr>
          <p:spPr>
            <a:xfrm>
              <a:off x="1162050" y="4070350"/>
              <a:ext cx="914400" cy="91440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8D09EDE5-FB13-4FBC-BC5D-4B08A0B32DAC}"/>
                </a:ext>
              </a:extLst>
            </p:cNvPr>
            <p:cNvSpPr/>
            <p:nvPr userDrawn="1"/>
          </p:nvSpPr>
          <p:spPr>
            <a:xfrm>
              <a:off x="2068830" y="3826510"/>
              <a:ext cx="110490" cy="110490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3468A8D6-F22F-465D-B550-4C45B3DE89BA}"/>
              </a:ext>
            </a:extLst>
          </p:cNvPr>
          <p:cNvGrpSpPr/>
          <p:nvPr userDrawn="1"/>
        </p:nvGrpSpPr>
        <p:grpSpPr>
          <a:xfrm>
            <a:off x="8815705" y="4184015"/>
            <a:ext cx="1982470" cy="1837690"/>
            <a:chOff x="8815705" y="4184015"/>
            <a:chExt cx="1982470" cy="1837690"/>
          </a:xfrm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312F14FB-F093-4C89-BDD1-F59388298E26}"/>
                </a:ext>
              </a:extLst>
            </p:cNvPr>
            <p:cNvSpPr/>
            <p:nvPr userDrawn="1"/>
          </p:nvSpPr>
          <p:spPr>
            <a:xfrm>
              <a:off x="9128125" y="4351655"/>
              <a:ext cx="1670050" cy="167005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B9B5F706-0101-41B8-AEC5-F74FD7293101}"/>
                </a:ext>
              </a:extLst>
            </p:cNvPr>
            <p:cNvSpPr/>
            <p:nvPr userDrawn="1"/>
          </p:nvSpPr>
          <p:spPr>
            <a:xfrm>
              <a:off x="8815705" y="4184015"/>
              <a:ext cx="72000" cy="72000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E496363-EDA7-4FA6-92B4-90674E8E51CB}"/>
              </a:ext>
            </a:extLst>
          </p:cNvPr>
          <p:cNvGrpSpPr/>
          <p:nvPr userDrawn="1"/>
        </p:nvGrpSpPr>
        <p:grpSpPr>
          <a:xfrm>
            <a:off x="10201275" y="1470025"/>
            <a:ext cx="5495925" cy="6048375"/>
            <a:chOff x="10201275" y="1470025"/>
            <a:chExt cx="5495925" cy="6048375"/>
          </a:xfrm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AFC81D53-DD95-4846-A443-5166D150C222}"/>
                </a:ext>
              </a:extLst>
            </p:cNvPr>
            <p:cNvSpPr/>
            <p:nvPr userDrawn="1"/>
          </p:nvSpPr>
          <p:spPr>
            <a:xfrm>
              <a:off x="10325100" y="2146300"/>
              <a:ext cx="5372100" cy="537210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095C0B3F-AF6F-4E82-9683-1DE9DA44AE44}"/>
                </a:ext>
              </a:extLst>
            </p:cNvPr>
            <p:cNvSpPr/>
            <p:nvPr userDrawn="1"/>
          </p:nvSpPr>
          <p:spPr>
            <a:xfrm>
              <a:off x="10201275" y="1470025"/>
              <a:ext cx="104775" cy="104775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77248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Úvodná snímk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reťaz&#10;&#10;Automaticky generovaný popis">
            <a:extLst>
              <a:ext uri="{FF2B5EF4-FFF2-40B4-BE49-F238E27FC236}">
                <a16:creationId xmlns:a16="http://schemas.microsoft.com/office/drawing/2014/main" id="{A6860898-B293-423D-827A-5A4FF5E17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1724" y="0"/>
            <a:ext cx="9820275" cy="6858000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CBD00E5E-6B5A-4CA5-ACD2-86527CC2E229}"/>
              </a:ext>
            </a:extLst>
          </p:cNvPr>
          <p:cNvSpPr/>
          <p:nvPr userDrawn="1"/>
        </p:nvSpPr>
        <p:spPr>
          <a:xfrm>
            <a:off x="2371724" y="0"/>
            <a:ext cx="2545080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12FB8620-E1A3-4CA3-9160-BCD6015E1E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3925" y="1746933"/>
            <a:ext cx="3800475" cy="104067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288E27A4-F26C-4BFA-8CF8-F1420EAAF7F6}"/>
              </a:ext>
            </a:extLst>
          </p:cNvPr>
          <p:cNvGrpSpPr/>
          <p:nvPr userDrawn="1"/>
        </p:nvGrpSpPr>
        <p:grpSpPr>
          <a:xfrm>
            <a:off x="2364927" y="5824246"/>
            <a:ext cx="571154" cy="698789"/>
            <a:chOff x="1162049" y="3642722"/>
            <a:chExt cx="1096910" cy="1342035"/>
          </a:xfrm>
        </p:grpSpPr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CEFA1AFD-CFB7-4A28-9E77-38A99A6B5CB7}"/>
                </a:ext>
              </a:extLst>
            </p:cNvPr>
            <p:cNvSpPr/>
            <p:nvPr userDrawn="1"/>
          </p:nvSpPr>
          <p:spPr>
            <a:xfrm>
              <a:off x="1162049" y="4070356"/>
              <a:ext cx="914401" cy="914401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8D09EDE5-FB13-4FBC-BC5D-4B08A0B32DAC}"/>
                </a:ext>
              </a:extLst>
            </p:cNvPr>
            <p:cNvSpPr/>
            <p:nvPr userDrawn="1"/>
          </p:nvSpPr>
          <p:spPr>
            <a:xfrm>
              <a:off x="1988185" y="3642722"/>
              <a:ext cx="270774" cy="270774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3468A8D6-F22F-465D-B550-4C45B3DE89BA}"/>
              </a:ext>
            </a:extLst>
          </p:cNvPr>
          <p:cNvGrpSpPr/>
          <p:nvPr userDrawn="1"/>
        </p:nvGrpSpPr>
        <p:grpSpPr>
          <a:xfrm>
            <a:off x="9430026" y="1228839"/>
            <a:ext cx="658375" cy="610294"/>
            <a:chOff x="8815705" y="4184015"/>
            <a:chExt cx="1982470" cy="1837690"/>
          </a:xfrm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312F14FB-F093-4C89-BDD1-F59388298E26}"/>
                </a:ext>
              </a:extLst>
            </p:cNvPr>
            <p:cNvSpPr/>
            <p:nvPr userDrawn="1"/>
          </p:nvSpPr>
          <p:spPr>
            <a:xfrm>
              <a:off x="9128125" y="4351655"/>
              <a:ext cx="1670050" cy="167005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B9B5F706-0101-41B8-AEC5-F74FD7293101}"/>
                </a:ext>
              </a:extLst>
            </p:cNvPr>
            <p:cNvSpPr/>
            <p:nvPr userDrawn="1"/>
          </p:nvSpPr>
          <p:spPr>
            <a:xfrm>
              <a:off x="8815705" y="4184015"/>
              <a:ext cx="72000" cy="72000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E496363-EDA7-4FA6-92B4-90674E8E51CB}"/>
              </a:ext>
            </a:extLst>
          </p:cNvPr>
          <p:cNvGrpSpPr/>
          <p:nvPr userDrawn="1"/>
        </p:nvGrpSpPr>
        <p:grpSpPr>
          <a:xfrm>
            <a:off x="1666875" y="6169429"/>
            <a:ext cx="415834" cy="453931"/>
            <a:chOff x="10325088" y="-255362"/>
            <a:chExt cx="7121322" cy="7773751"/>
          </a:xfrm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AFC81D53-DD95-4846-A443-5166D150C222}"/>
                </a:ext>
              </a:extLst>
            </p:cNvPr>
            <p:cNvSpPr/>
            <p:nvPr userDrawn="1"/>
          </p:nvSpPr>
          <p:spPr>
            <a:xfrm>
              <a:off x="10325088" y="2146296"/>
              <a:ext cx="5372093" cy="5372093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095C0B3F-AF6F-4E82-9683-1DE9DA44AE44}"/>
                </a:ext>
              </a:extLst>
            </p:cNvPr>
            <p:cNvSpPr/>
            <p:nvPr userDrawn="1"/>
          </p:nvSpPr>
          <p:spPr>
            <a:xfrm>
              <a:off x="16876888" y="-255362"/>
              <a:ext cx="569522" cy="569522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39266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288E27A4-F26C-4BFA-8CF8-F1420EAAF7F6}"/>
              </a:ext>
            </a:extLst>
          </p:cNvPr>
          <p:cNvGrpSpPr/>
          <p:nvPr userDrawn="1"/>
        </p:nvGrpSpPr>
        <p:grpSpPr>
          <a:xfrm>
            <a:off x="9992171" y="2508086"/>
            <a:ext cx="1017270" cy="1158240"/>
            <a:chOff x="1162050" y="3826510"/>
            <a:chExt cx="1017270" cy="1158240"/>
          </a:xfrm>
        </p:grpSpPr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CEFA1AFD-CFB7-4A28-9E77-38A99A6B5CB7}"/>
                </a:ext>
              </a:extLst>
            </p:cNvPr>
            <p:cNvSpPr/>
            <p:nvPr userDrawn="1"/>
          </p:nvSpPr>
          <p:spPr>
            <a:xfrm>
              <a:off x="1162050" y="4070350"/>
              <a:ext cx="914400" cy="91440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8D09EDE5-FB13-4FBC-BC5D-4B08A0B32DAC}"/>
                </a:ext>
              </a:extLst>
            </p:cNvPr>
            <p:cNvSpPr/>
            <p:nvPr userDrawn="1"/>
          </p:nvSpPr>
          <p:spPr>
            <a:xfrm>
              <a:off x="2068830" y="3826510"/>
              <a:ext cx="110490" cy="110490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3468A8D6-F22F-465D-B550-4C45B3DE89BA}"/>
              </a:ext>
            </a:extLst>
          </p:cNvPr>
          <p:cNvGrpSpPr/>
          <p:nvPr userDrawn="1"/>
        </p:nvGrpSpPr>
        <p:grpSpPr>
          <a:xfrm>
            <a:off x="10648043" y="3998207"/>
            <a:ext cx="1304950" cy="1209649"/>
            <a:chOff x="8815705" y="4184015"/>
            <a:chExt cx="1982470" cy="1837690"/>
          </a:xfrm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312F14FB-F093-4C89-BDD1-F59388298E26}"/>
                </a:ext>
              </a:extLst>
            </p:cNvPr>
            <p:cNvSpPr/>
            <p:nvPr userDrawn="1"/>
          </p:nvSpPr>
          <p:spPr>
            <a:xfrm>
              <a:off x="9128125" y="4351655"/>
              <a:ext cx="1670050" cy="167005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B9B5F706-0101-41B8-AEC5-F74FD7293101}"/>
                </a:ext>
              </a:extLst>
            </p:cNvPr>
            <p:cNvSpPr/>
            <p:nvPr userDrawn="1"/>
          </p:nvSpPr>
          <p:spPr>
            <a:xfrm>
              <a:off x="8815705" y="4184015"/>
              <a:ext cx="72000" cy="72000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E496363-EDA7-4FA6-92B4-90674E8E51CB}"/>
              </a:ext>
            </a:extLst>
          </p:cNvPr>
          <p:cNvGrpSpPr/>
          <p:nvPr userDrawn="1"/>
        </p:nvGrpSpPr>
        <p:grpSpPr>
          <a:xfrm>
            <a:off x="8594776" y="3959075"/>
            <a:ext cx="3829738" cy="4214703"/>
            <a:chOff x="10201275" y="1470025"/>
            <a:chExt cx="5495925" cy="6048375"/>
          </a:xfrm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AFC81D53-DD95-4846-A443-5166D150C222}"/>
                </a:ext>
              </a:extLst>
            </p:cNvPr>
            <p:cNvSpPr/>
            <p:nvPr userDrawn="1"/>
          </p:nvSpPr>
          <p:spPr>
            <a:xfrm>
              <a:off x="10325100" y="2146300"/>
              <a:ext cx="5372100" cy="537210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095C0B3F-AF6F-4E82-9683-1DE9DA44AE44}"/>
                </a:ext>
              </a:extLst>
            </p:cNvPr>
            <p:cNvSpPr/>
            <p:nvPr userDrawn="1"/>
          </p:nvSpPr>
          <p:spPr>
            <a:xfrm>
              <a:off x="10201275" y="1470025"/>
              <a:ext cx="104775" cy="104775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sp>
        <p:nvSpPr>
          <p:cNvPr id="18" name="Zástupný text 8">
            <a:extLst>
              <a:ext uri="{FF2B5EF4-FFF2-40B4-BE49-F238E27FC236}">
                <a16:creationId xmlns:a16="http://schemas.microsoft.com/office/drawing/2014/main" id="{B3FC3F2F-E496-4B48-A2F9-8909AE9C50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69200" y="3079298"/>
            <a:ext cx="5253600" cy="69940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180000" tIns="72000" rIns="180000" bIns="7200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29783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8">
            <a:extLst>
              <a:ext uri="{FF2B5EF4-FFF2-40B4-BE49-F238E27FC236}">
                <a16:creationId xmlns:a16="http://schemas.microsoft.com/office/drawing/2014/main" id="{12FB8620-E1A3-4CA3-9160-BCD6015E1E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71725" y="3081020"/>
            <a:ext cx="7448550" cy="695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2pPr>
            <a:lvl3pPr marL="9144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3pPr>
            <a:lvl4pPr marL="13716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4pPr>
            <a:lvl5pPr marL="1828800" indent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288E27A4-F26C-4BFA-8CF8-F1420EAAF7F6}"/>
              </a:ext>
            </a:extLst>
          </p:cNvPr>
          <p:cNvGrpSpPr/>
          <p:nvPr userDrawn="1"/>
        </p:nvGrpSpPr>
        <p:grpSpPr>
          <a:xfrm>
            <a:off x="1162050" y="3826510"/>
            <a:ext cx="1017270" cy="1158240"/>
            <a:chOff x="1162050" y="3826510"/>
            <a:chExt cx="1017270" cy="1158240"/>
          </a:xfrm>
        </p:grpSpPr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CEFA1AFD-CFB7-4A28-9E77-38A99A6B5CB7}"/>
                </a:ext>
              </a:extLst>
            </p:cNvPr>
            <p:cNvSpPr/>
            <p:nvPr userDrawn="1"/>
          </p:nvSpPr>
          <p:spPr>
            <a:xfrm>
              <a:off x="1162050" y="4070350"/>
              <a:ext cx="914400" cy="91440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8D09EDE5-FB13-4FBC-BC5D-4B08A0B32DAC}"/>
                </a:ext>
              </a:extLst>
            </p:cNvPr>
            <p:cNvSpPr/>
            <p:nvPr userDrawn="1"/>
          </p:nvSpPr>
          <p:spPr>
            <a:xfrm>
              <a:off x="2068830" y="3826510"/>
              <a:ext cx="110490" cy="110490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3468A8D6-F22F-465D-B550-4C45B3DE89BA}"/>
              </a:ext>
            </a:extLst>
          </p:cNvPr>
          <p:cNvGrpSpPr/>
          <p:nvPr userDrawn="1"/>
        </p:nvGrpSpPr>
        <p:grpSpPr>
          <a:xfrm>
            <a:off x="8815705" y="4184015"/>
            <a:ext cx="1982470" cy="1837690"/>
            <a:chOff x="8815705" y="4184015"/>
            <a:chExt cx="1982470" cy="1837690"/>
          </a:xfrm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312F14FB-F093-4C89-BDD1-F59388298E26}"/>
                </a:ext>
              </a:extLst>
            </p:cNvPr>
            <p:cNvSpPr/>
            <p:nvPr userDrawn="1"/>
          </p:nvSpPr>
          <p:spPr>
            <a:xfrm>
              <a:off x="9128125" y="4351655"/>
              <a:ext cx="1670050" cy="167005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B9B5F706-0101-41B8-AEC5-F74FD7293101}"/>
                </a:ext>
              </a:extLst>
            </p:cNvPr>
            <p:cNvSpPr/>
            <p:nvPr userDrawn="1"/>
          </p:nvSpPr>
          <p:spPr>
            <a:xfrm>
              <a:off x="8815705" y="4184015"/>
              <a:ext cx="72000" cy="72000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E496363-EDA7-4FA6-92B4-90674E8E51CB}"/>
              </a:ext>
            </a:extLst>
          </p:cNvPr>
          <p:cNvGrpSpPr/>
          <p:nvPr userDrawn="1"/>
        </p:nvGrpSpPr>
        <p:grpSpPr>
          <a:xfrm>
            <a:off x="10201275" y="1470025"/>
            <a:ext cx="5495925" cy="6048375"/>
            <a:chOff x="10201275" y="1470025"/>
            <a:chExt cx="5495925" cy="6048375"/>
          </a:xfrm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AFC81D53-DD95-4846-A443-5166D150C222}"/>
                </a:ext>
              </a:extLst>
            </p:cNvPr>
            <p:cNvSpPr/>
            <p:nvPr userDrawn="1"/>
          </p:nvSpPr>
          <p:spPr>
            <a:xfrm>
              <a:off x="10325100" y="2146300"/>
              <a:ext cx="5372100" cy="5372100"/>
            </a:xfrm>
            <a:prstGeom prst="ellipse">
              <a:avLst/>
            </a:prstGeom>
            <a:noFill/>
            <a:ln w="34925"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095C0B3F-AF6F-4E82-9683-1DE9DA44AE44}"/>
                </a:ext>
              </a:extLst>
            </p:cNvPr>
            <p:cNvSpPr/>
            <p:nvPr userDrawn="1"/>
          </p:nvSpPr>
          <p:spPr>
            <a:xfrm>
              <a:off x="10201275" y="1470025"/>
              <a:ext cx="104775" cy="104775"/>
            </a:xfrm>
            <a:prstGeom prst="ellipse">
              <a:avLst/>
            </a:prstGeom>
            <a:noFill/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6427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425BA94A-2D47-4085-B510-26E83F8552F0}"/>
              </a:ext>
            </a:extLst>
          </p:cNvPr>
          <p:cNvSpPr/>
          <p:nvPr userDrawn="1"/>
        </p:nvSpPr>
        <p:spPr>
          <a:xfrm>
            <a:off x="-49530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bg1"/>
              </a:solidFill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C15ED0-D96F-48B1-919C-5B13E6AE3154}"/>
              </a:ext>
            </a:extLst>
          </p:cNvPr>
          <p:cNvSpPr/>
          <p:nvPr userDrawn="1"/>
        </p:nvSpPr>
        <p:spPr>
          <a:xfrm>
            <a:off x="-51689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4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1CCB673-4A64-421B-8AC6-336D109CA4E9}"/>
              </a:ext>
            </a:extLst>
          </p:cNvPr>
          <p:cNvSpPr/>
          <p:nvPr userDrawn="1"/>
        </p:nvSpPr>
        <p:spPr>
          <a:xfrm>
            <a:off x="-53848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375EEF4-AA28-44FB-9FC6-974782949CB3}"/>
              </a:ext>
            </a:extLst>
          </p:cNvPr>
          <p:cNvSpPr/>
          <p:nvPr userDrawn="1"/>
        </p:nvSpPr>
        <p:spPr>
          <a:xfrm>
            <a:off x="-56007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tx2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5320AE0-DCC7-4DC0-A337-79A104843AD1}"/>
              </a:ext>
            </a:extLst>
          </p:cNvPr>
          <p:cNvSpPr/>
          <p:nvPr userDrawn="1"/>
        </p:nvSpPr>
        <p:spPr>
          <a:xfrm>
            <a:off x="-5816600" y="-4489450"/>
            <a:ext cx="15836900" cy="15836900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8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9" grpId="0" animBg="1"/>
      <p:bldP spid="12" grpId="0" animBg="1"/>
      <p:bldP spid="13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Úvodná snímk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 hidden="1">
            <a:extLst>
              <a:ext uri="{FF2B5EF4-FFF2-40B4-BE49-F238E27FC236}">
                <a16:creationId xmlns:a16="http://schemas.microsoft.com/office/drawing/2014/main" id="{97E20E28-EBD7-4745-BE35-F053C94466FC}"/>
              </a:ext>
            </a:extLst>
          </p:cNvPr>
          <p:cNvSpPr/>
          <p:nvPr userDrawn="1"/>
        </p:nvSpPr>
        <p:spPr>
          <a:xfrm>
            <a:off x="2945657" y="0"/>
            <a:ext cx="2140089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91000">
                <a:srgbClr val="000000"/>
              </a:gs>
              <a:gs pos="100000">
                <a:srgbClr val="0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4" name="Obrázok 3" descr="Obrázok, na ktorom je ohňostroj, papagáj, pestrofarebné&#10;&#10;Automaticky generovaný popis" hidden="1">
            <a:extLst>
              <a:ext uri="{FF2B5EF4-FFF2-40B4-BE49-F238E27FC236}">
                <a16:creationId xmlns:a16="http://schemas.microsoft.com/office/drawing/2014/main" id="{BEC983FC-A2BD-4DBA-9997-C3DF6486A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"/>
          <a:stretch/>
        </p:blipFill>
        <p:spPr>
          <a:xfrm>
            <a:off x="0" y="0"/>
            <a:ext cx="4348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1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Úvodná snímk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id="{0F644709-5CC4-401F-B8D7-FFCF0A945563}"/>
              </a:ext>
            </a:extLst>
          </p:cNvPr>
          <p:cNvSpPr/>
          <p:nvPr userDrawn="1"/>
        </p:nvSpPr>
        <p:spPr>
          <a:xfrm rot="10800000">
            <a:off x="2841734" y="0"/>
            <a:ext cx="2140089" cy="6858000"/>
          </a:xfrm>
          <a:prstGeom prst="rect">
            <a:avLst/>
          </a:prstGeom>
          <a:gradFill flip="none" rotWithShape="1">
            <a:gsLst>
              <a:gs pos="88200">
                <a:srgbClr val="000000"/>
              </a:gs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4" name="Obrázok 3" descr="Obrázok, na ktorom je vták&#10;&#10;Automaticky generovaný popis">
            <a:extLst>
              <a:ext uri="{FF2B5EF4-FFF2-40B4-BE49-F238E27FC236}">
                <a16:creationId xmlns:a16="http://schemas.microsoft.com/office/drawing/2014/main" id="{3FEEAC87-E5C0-4BA0-9F20-932B170E3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577" y="1495835"/>
            <a:ext cx="4139751" cy="414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78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977152"/>
            <a:ext cx="10585450" cy="691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5B3DCB5-48B1-439D-82F2-DE0A25ECFF26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/>
          </p:nvPr>
        </p:nvSpPr>
        <p:spPr>
          <a:xfrm>
            <a:off x="1019174" y="1758949"/>
            <a:ext cx="10585451" cy="459105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126002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1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ĺžnik 22">
            <a:extLst>
              <a:ext uri="{FF2B5EF4-FFF2-40B4-BE49-F238E27FC236}">
                <a16:creationId xmlns:a16="http://schemas.microsoft.com/office/drawing/2014/main" id="{8BC987BD-DF86-4159-9A20-B89EF1BDB765}"/>
              </a:ext>
            </a:extLst>
          </p:cNvPr>
          <p:cNvSpPr/>
          <p:nvPr userDrawn="1"/>
        </p:nvSpPr>
        <p:spPr>
          <a:xfrm>
            <a:off x="0" y="0"/>
            <a:ext cx="12191993" cy="60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F7947AD1-1B0E-476B-AE3A-F3BE52F71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51384" r="69048" b="15796"/>
          <a:stretch/>
        </p:blipFill>
        <p:spPr>
          <a:xfrm>
            <a:off x="733426" y="0"/>
            <a:ext cx="1666870" cy="609594"/>
          </a:xfrm>
          <a:prstGeom prst="rect">
            <a:avLst/>
          </a:prstGeom>
        </p:spPr>
      </p:pic>
      <p:sp>
        <p:nvSpPr>
          <p:cNvPr id="28" name="Zástupný text 3">
            <a:extLst>
              <a:ext uri="{FF2B5EF4-FFF2-40B4-BE49-F238E27FC236}">
                <a16:creationId xmlns:a16="http://schemas.microsoft.com/office/drawing/2014/main" id="{43646870-2012-4837-B7E7-08931D846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977152"/>
            <a:ext cx="10585450" cy="691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5B3DCB5-48B1-439D-82F2-DE0A25ECFF26}"/>
              </a:ext>
            </a:extLst>
          </p:cNvPr>
          <p:cNvSpPr/>
          <p:nvPr userDrawn="1"/>
        </p:nvSpPr>
        <p:spPr>
          <a:xfrm>
            <a:off x="9001126" y="-4"/>
            <a:ext cx="258127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sk-SK" sz="1200">
                <a:solidFill>
                  <a:schemeClr val="bg1"/>
                </a:solidFill>
                <a:latin typeface="+mj-lt"/>
              </a:rPr>
              <a:t>pragmatig</a:t>
            </a:r>
            <a:r>
              <a:rPr lang="sk-SK" sz="1200">
                <a:solidFill>
                  <a:schemeClr val="bg1"/>
                </a:solidFill>
              </a:rPr>
              <a:t> │ stay on target</a:t>
            </a:r>
          </a:p>
        </p:txBody>
      </p:sp>
      <p:sp>
        <p:nvSpPr>
          <p:cNvPr id="9" name="Zástupný symbol obsahu 4"/>
          <p:cNvSpPr>
            <a:spLocks noGrp="1"/>
          </p:cNvSpPr>
          <p:nvPr>
            <p:ph sz="quarter" idx="13"/>
          </p:nvPr>
        </p:nvSpPr>
        <p:spPr>
          <a:xfrm>
            <a:off x="1019174" y="1758949"/>
            <a:ext cx="10585451" cy="459105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455810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1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id="{0F644709-5CC4-401F-B8D7-FFCF0A945563}"/>
              </a:ext>
            </a:extLst>
          </p:cNvPr>
          <p:cNvSpPr/>
          <p:nvPr userDrawn="1"/>
        </p:nvSpPr>
        <p:spPr>
          <a:xfrm rot="10800000">
            <a:off x="2841734" y="0"/>
            <a:ext cx="2140089" cy="6858000"/>
          </a:xfrm>
          <a:prstGeom prst="rect">
            <a:avLst/>
          </a:prstGeom>
          <a:gradFill flip="none" rotWithShape="1">
            <a:gsLst>
              <a:gs pos="88200">
                <a:srgbClr val="000000"/>
              </a:gs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/>
          </a:p>
        </p:txBody>
      </p:sp>
      <p:pic>
        <p:nvPicPr>
          <p:cNvPr id="4" name="Obrázok 3" descr="Obrázok, na ktorom je vták&#10;&#10;Automaticky generovaný popis">
            <a:extLst>
              <a:ext uri="{FF2B5EF4-FFF2-40B4-BE49-F238E27FC236}">
                <a16:creationId xmlns:a16="http://schemas.microsoft.com/office/drawing/2014/main" id="{3FEEAC87-E5C0-4BA0-9F20-932B170E3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577" y="1495835"/>
            <a:ext cx="4139751" cy="414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4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>
            <a:extLst>
              <a:ext uri="{FF2B5EF4-FFF2-40B4-BE49-F238E27FC236}">
                <a16:creationId xmlns:a16="http://schemas.microsoft.com/office/drawing/2014/main" id="{855F5E61-384B-4C51-9E5A-8B53715F33BD}"/>
              </a:ext>
            </a:extLst>
          </p:cNvPr>
          <p:cNvSpPr/>
          <p:nvPr userDrawn="1"/>
        </p:nvSpPr>
        <p:spPr>
          <a:xfrm>
            <a:off x="10972799" y="6248400"/>
            <a:ext cx="60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fld id="{DA410724-28EB-44B7-99B2-B597CFC4B194}" type="slidenum">
              <a:rPr lang="sk-SK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sk-SK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ADA4F17-C607-4894-8E05-CE6919CD65DE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Zástupný text 3">
            <a:extLst>
              <a:ext uri="{FF2B5EF4-FFF2-40B4-BE49-F238E27FC236}">
                <a16:creationId xmlns:a16="http://schemas.microsoft.com/office/drawing/2014/main" id="{71249815-982A-4207-8A72-31186422A6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6" y="1499792"/>
            <a:ext cx="10972803" cy="20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 sz="2800" cap="all" baseline="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sk-SK"/>
              <a:t>nadpis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2FC9732-C828-4586-BC0B-1FECC778253D}"/>
              </a:ext>
            </a:extLst>
          </p:cNvPr>
          <p:cNvGrpSpPr/>
          <p:nvPr userDrawn="1"/>
        </p:nvGrpSpPr>
        <p:grpSpPr>
          <a:xfrm>
            <a:off x="0" y="-4"/>
            <a:ext cx="12191993" cy="609605"/>
            <a:chOff x="0" y="-4"/>
            <a:chExt cx="12191993" cy="609605"/>
          </a:xfrm>
        </p:grpSpPr>
        <p:sp>
          <p:nvSpPr>
            <p:cNvPr id="23" name="Obdĺžnik 22">
              <a:extLst>
                <a:ext uri="{FF2B5EF4-FFF2-40B4-BE49-F238E27FC236}">
                  <a16:creationId xmlns:a16="http://schemas.microsoft.com/office/drawing/2014/main" id="{8BC987BD-DF86-4159-9A20-B89EF1BDB765}"/>
                </a:ext>
              </a:extLst>
            </p:cNvPr>
            <p:cNvSpPr/>
            <p:nvPr userDrawn="1"/>
          </p:nvSpPr>
          <p:spPr>
            <a:xfrm>
              <a:off x="0" y="0"/>
              <a:ext cx="12191993" cy="609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endParaRPr lang="sk-SK"/>
            </a:p>
          </p:txBody>
        </p:sp>
        <p:pic>
          <p:nvPicPr>
            <p:cNvPr id="29" name="Grafický objekt 28">
              <a:extLst>
                <a:ext uri="{FF2B5EF4-FFF2-40B4-BE49-F238E27FC236}">
                  <a16:creationId xmlns:a16="http://schemas.microsoft.com/office/drawing/2014/main" id="{F7947AD1-1B0E-476B-AE3A-F3BE52F711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1" t="51384" r="69048" b="15796"/>
            <a:stretch/>
          </p:blipFill>
          <p:spPr>
            <a:xfrm>
              <a:off x="733426" y="0"/>
              <a:ext cx="1666870" cy="609594"/>
            </a:xfrm>
            <a:prstGeom prst="rect">
              <a:avLst/>
            </a:prstGeom>
          </p:spPr>
        </p:pic>
        <p:sp>
          <p:nvSpPr>
            <p:cNvPr id="3" name="Obdĺžnik 2">
              <a:extLst>
                <a:ext uri="{FF2B5EF4-FFF2-40B4-BE49-F238E27FC236}">
                  <a16:creationId xmlns:a16="http://schemas.microsoft.com/office/drawing/2014/main" id="{F5D483A8-2B2F-4921-902F-0CE47CA37C98}"/>
                </a:ext>
              </a:extLst>
            </p:cNvPr>
            <p:cNvSpPr/>
            <p:nvPr userDrawn="1"/>
          </p:nvSpPr>
          <p:spPr>
            <a:xfrm>
              <a:off x="9001126" y="-4"/>
              <a:ext cx="2581273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sk-SK" sz="1200">
                  <a:solidFill>
                    <a:schemeClr val="bg1"/>
                  </a:solidFill>
                  <a:latin typeface="+mj-lt"/>
                </a:rPr>
                <a:t>pragmatig</a:t>
              </a:r>
              <a:r>
                <a:rPr lang="sk-SK" sz="1200">
                  <a:solidFill>
                    <a:schemeClr val="bg1"/>
                  </a:solidFill>
                </a:rPr>
                <a:t> │ stay on target</a:t>
              </a:r>
            </a:p>
          </p:txBody>
        </p:sp>
      </p:grpSp>
      <p:sp>
        <p:nvSpPr>
          <p:cNvPr id="10" name="Zástupný symbol obsahu 4">
            <a:extLst>
              <a:ext uri="{FF2B5EF4-FFF2-40B4-BE49-F238E27FC236}">
                <a16:creationId xmlns:a16="http://schemas.microsoft.com/office/drawing/2014/main" id="{1311D1D7-A978-4938-86E9-0D4C1EEC35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098675"/>
            <a:ext cx="10972800" cy="414972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1pPr>
            <a:lvl2pPr marL="6858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95937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582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05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89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  <p:sldLayoutId id="2147483808" r:id="rId26"/>
    <p:sldLayoutId id="2147483809" r:id="rId27"/>
    <p:sldLayoutId id="2147483810" r:id="rId28"/>
    <p:sldLayoutId id="2147483811" r:id="rId29"/>
    <p:sldLayoutId id="2147483812" r:id="rId30"/>
    <p:sldLayoutId id="2147483813" r:id="rId31"/>
    <p:sldLayoutId id="2147483814" r:id="rId32"/>
    <p:sldLayoutId id="2147483815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25.emf"/><Relationship Id="rId5" Type="http://schemas.openxmlformats.org/officeDocument/2006/relationships/image" Target="../media/image37.png"/><Relationship Id="rId10" Type="http://schemas.openxmlformats.org/officeDocument/2006/relationships/image" Target="../media/image19.svg"/><Relationship Id="rId4" Type="http://schemas.openxmlformats.org/officeDocument/2006/relationships/image" Target="../media/image36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2.em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2.em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19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.png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25.emf"/><Relationship Id="rId5" Type="http://schemas.openxmlformats.org/officeDocument/2006/relationships/image" Target="../media/image31.png"/><Relationship Id="rId10" Type="http://schemas.openxmlformats.org/officeDocument/2006/relationships/image" Target="../media/image19.svg"/><Relationship Id="rId4" Type="http://schemas.openxmlformats.org/officeDocument/2006/relationships/image" Target="../media/image30.sv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pestrofarebnosť, rozmazanie, lila (farba), tmavopurpurová&#10;&#10;Automaticky generovaný popis" hidden="1">
            <a:extLst>
              <a:ext uri="{FF2B5EF4-FFF2-40B4-BE49-F238E27FC236}">
                <a16:creationId xmlns:a16="http://schemas.microsoft.com/office/drawing/2014/main" id="{85CFD8A9-FBCB-285E-DB05-1E02BE2EC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A9D1801-CBC1-4056-81CD-7A2FE10D0C94}"/>
              </a:ext>
            </a:extLst>
          </p:cNvPr>
          <p:cNvSpPr txBox="1">
            <a:spLocks/>
          </p:cNvSpPr>
          <p:nvPr/>
        </p:nvSpPr>
        <p:spPr>
          <a:xfrm>
            <a:off x="628177" y="2728475"/>
            <a:ext cx="7408461" cy="1090498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72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#</a:t>
            </a:r>
            <a:r>
              <a:rPr kumimoji="0" lang="sk-SK" sz="7200" b="0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influen</a:t>
            </a:r>
            <a:r>
              <a:rPr kumimoji="0" lang="sk-SK" sz="7200" b="0" i="0" u="none" strike="noStrike" kern="1200" cap="none" spc="-150" normalizeH="0" baseline="0" noProof="0" dirty="0">
                <a:ln>
                  <a:noFill/>
                </a:ln>
                <a:solidFill>
                  <a:srgbClr val="ED358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dcérky</a:t>
            </a:r>
            <a:endParaRPr kumimoji="0" lang="sk-SK" sz="5400" b="0" i="0" u="none" strike="noStrike" kern="1200" cap="none" spc="-150" normalizeH="0" baseline="0" noProof="0" dirty="0">
              <a:ln>
                <a:noFill/>
              </a:ln>
              <a:solidFill>
                <a:srgbClr val="ED3580"/>
              </a:solidFill>
              <a:effectLst/>
              <a:uLnTx/>
              <a:uFillTx/>
              <a:latin typeface="Open Sans Extrabold"/>
              <a:ea typeface="+mn-ea"/>
              <a:cs typeface="+mn-cs"/>
            </a:endParaRPr>
          </a:p>
        </p:txBody>
      </p:sp>
      <p:sp>
        <p:nvSpPr>
          <p:cNvPr id="8" name="Zástupný text 9">
            <a:extLst>
              <a:ext uri="{FF2B5EF4-FFF2-40B4-BE49-F238E27FC236}">
                <a16:creationId xmlns:a16="http://schemas.microsoft.com/office/drawing/2014/main" id="{CB8B9727-A1DC-4955-A573-7F368E345EEC}"/>
              </a:ext>
            </a:extLst>
          </p:cNvPr>
          <p:cNvSpPr txBox="1">
            <a:spLocks/>
          </p:cNvSpPr>
          <p:nvPr/>
        </p:nvSpPr>
        <p:spPr>
          <a:xfrm>
            <a:off x="628177" y="3818973"/>
            <a:ext cx="6085488" cy="2509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spc="-150" dirty="0">
                <a:solidFill>
                  <a:srgbClr val="FFFFFF"/>
                </a:solidFill>
                <a:latin typeface="Open Sans Light"/>
              </a:rPr>
              <a:t>Prokop 2025 – doplnková prezentácia</a:t>
            </a:r>
            <a:endParaRPr kumimoji="0" lang="sk-SK" sz="28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" name="Zástupný text 9">
            <a:extLst>
              <a:ext uri="{FF2B5EF4-FFF2-40B4-BE49-F238E27FC236}">
                <a16:creationId xmlns:a16="http://schemas.microsoft.com/office/drawing/2014/main" id="{B82C51F1-11FF-EBA1-27B8-FA26892CB6AC}"/>
              </a:ext>
            </a:extLst>
          </p:cNvPr>
          <p:cNvSpPr txBox="1">
            <a:spLocks/>
          </p:cNvSpPr>
          <p:nvPr/>
        </p:nvSpPr>
        <p:spPr>
          <a:xfrm>
            <a:off x="628177" y="2228617"/>
            <a:ext cx="6085488" cy="3875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spc="-150" dirty="0">
                <a:solidFill>
                  <a:srgbClr val="ED3580"/>
                </a:solidFill>
                <a:latin typeface="Open Sans Light"/>
              </a:rPr>
              <a:t>beznastrah.online</a:t>
            </a:r>
            <a:endParaRPr kumimoji="0" lang="sk-SK" sz="2800" b="0" i="0" u="none" strike="noStrike" kern="1200" cap="none" spc="-150" normalizeH="0" baseline="0" noProof="0" dirty="0">
              <a:ln>
                <a:noFill/>
              </a:ln>
              <a:solidFill>
                <a:srgbClr val="ED3580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4367613E-7077-969D-7BFE-0EABEAD69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1011" y="5272695"/>
            <a:ext cx="1260307" cy="434680"/>
          </a:xfrm>
          <a:prstGeom prst="rect">
            <a:avLst/>
          </a:prstGeom>
        </p:spPr>
      </p:pic>
      <p:pic>
        <p:nvPicPr>
          <p:cNvPr id="12" name="Obrázok 11" descr="Obrázok, na ktorom je text, písmo, snímka obrazovky, grafika&#10;&#10;Automaticky generovaný popis">
            <a:extLst>
              <a:ext uri="{FF2B5EF4-FFF2-40B4-BE49-F238E27FC236}">
                <a16:creationId xmlns:a16="http://schemas.microsoft.com/office/drawing/2014/main" id="{F32AD945-D8F4-2435-C6C3-2F9EF4BD7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5" b="33984"/>
          <a:stretch/>
        </p:blipFill>
        <p:spPr>
          <a:xfrm>
            <a:off x="628176" y="5272695"/>
            <a:ext cx="960627" cy="450169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3F228358-2DB8-5A35-23F0-9425688F8E36}"/>
              </a:ext>
            </a:extLst>
          </p:cNvPr>
          <p:cNvSpPr txBox="1"/>
          <p:nvPr/>
        </p:nvSpPr>
        <p:spPr>
          <a:xfrm>
            <a:off x="2026656" y="5366671"/>
            <a:ext cx="196502" cy="351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Aft>
                <a:spcPts val="600"/>
              </a:spcAft>
            </a:pPr>
            <a:r>
              <a:rPr lang="sk-SK" sz="2800" dirty="0">
                <a:solidFill>
                  <a:srgbClr val="FFFFFF"/>
                </a:solidFill>
                <a:cs typeface="Poppins Thin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73070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F3AC2A-2FD5-8867-3D85-7C83828F8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FC2404-B466-238E-DC50-9B2CE6CA3C87}"/>
              </a:ext>
            </a:extLst>
          </p:cNvPr>
          <p:cNvSpPr txBox="1"/>
          <p:nvPr/>
        </p:nvSpPr>
        <p:spPr>
          <a:xfrm>
            <a:off x="681907" y="657704"/>
            <a:ext cx="1030951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2400" noProof="0" dirty="0">
                <a:solidFill>
                  <a:schemeClr val="bg1"/>
                </a:solidFill>
                <a:latin typeface="+mj-lt"/>
              </a:rPr>
              <a:t>Príklady online mediálnych výstupov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827C93-FEEE-68CB-3A78-B00EF6784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8" y="1518300"/>
            <a:ext cx="3438144" cy="3262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BE0A21-A89E-999A-63E5-7D40DE1A6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124" y="2861161"/>
            <a:ext cx="3700039" cy="357053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E3F9B-6B11-EE8B-89D1-11E0D9F35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082" y="1248774"/>
            <a:ext cx="4216222" cy="314514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F8DF97-07E5-5BF8-6E29-A2AF6C5AF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9225" y="1848006"/>
            <a:ext cx="3700039" cy="435229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6B4FCC-9052-0510-1057-0032ABC99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392" y="4199774"/>
            <a:ext cx="1804083" cy="20775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43D49A-8BC0-057A-0EEF-3277D562AB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7177" y="4126247"/>
            <a:ext cx="1796017" cy="222464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Grafický objekt 2">
            <a:extLst>
              <a:ext uri="{FF2B5EF4-FFF2-40B4-BE49-F238E27FC236}">
                <a16:creationId xmlns:a16="http://schemas.microsoft.com/office/drawing/2014/main" id="{DD25FC57-BF90-D56C-92E2-8081EDA7AB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87965" y="6350889"/>
            <a:ext cx="975859" cy="336574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2CD0A51-3C46-5259-C9D6-1BB7F004B3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176" y="6469822"/>
            <a:ext cx="1127676" cy="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08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C885F-69C1-3665-3EAA-A9C878D5A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F3D40E-AE3A-39E6-9D57-BC24DEB19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76408" cy="7280604"/>
          </a:xfrm>
          <a:prstGeom prst="rect">
            <a:avLst/>
          </a:prstGeom>
        </p:spPr>
      </p:pic>
      <p:sp>
        <p:nvSpPr>
          <p:cNvPr id="4" name="Pravouholník 3">
            <a:extLst>
              <a:ext uri="{FF2B5EF4-FFF2-40B4-BE49-F238E27FC236}">
                <a16:creationId xmlns:a16="http://schemas.microsoft.com/office/drawing/2014/main" id="{A96DA7FB-501F-16A8-E7D2-FD2F0558EE54}"/>
              </a:ext>
            </a:extLst>
          </p:cNvPr>
          <p:cNvSpPr/>
          <p:nvPr/>
        </p:nvSpPr>
        <p:spPr>
          <a:xfrm>
            <a:off x="1" y="0"/>
            <a:ext cx="6991814" cy="728060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FBEEC1-DA09-EC47-5417-3B2F5EB88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313" y="3875759"/>
            <a:ext cx="5302687" cy="2982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ACE7FD-5739-27CD-7E24-6FD025D8BE8D}"/>
              </a:ext>
            </a:extLst>
          </p:cNvPr>
          <p:cNvSpPr txBox="1"/>
          <p:nvPr/>
        </p:nvSpPr>
        <p:spPr>
          <a:xfrm>
            <a:off x="504428" y="1045518"/>
            <a:ext cx="1030951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2400" noProof="0" dirty="0">
                <a:solidFill>
                  <a:schemeClr val="bg1"/>
                </a:solidFill>
                <a:latin typeface="+mj-lt"/>
              </a:rPr>
              <a:t>Výstup na Markíze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502B84-6F7E-20C7-B957-034B55C1CB71}"/>
              </a:ext>
            </a:extLst>
          </p:cNvPr>
          <p:cNvSpPr txBox="1"/>
          <p:nvPr/>
        </p:nvSpPr>
        <p:spPr>
          <a:xfrm>
            <a:off x="504428" y="1655905"/>
            <a:ext cx="3984686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dirty="0">
                <a:solidFill>
                  <a:schemeClr val="bg1"/>
                </a:solidFill>
              </a:rPr>
              <a:t>Téma kampane zaujala aj reláciu </a:t>
            </a:r>
            <a:r>
              <a:rPr lang="sk-SK" dirty="0">
                <a:solidFill>
                  <a:schemeClr val="bg1"/>
                </a:solidFill>
                <a:latin typeface="+mj-lt"/>
              </a:rPr>
              <a:t>Teleráno</a:t>
            </a:r>
            <a:r>
              <a:rPr lang="sk-SK" dirty="0">
                <a:solidFill>
                  <a:schemeClr val="bg1"/>
                </a:solidFill>
              </a:rPr>
              <a:t>.</a:t>
            </a:r>
          </a:p>
          <a:p>
            <a:pPr>
              <a:buClr>
                <a:srgbClr val="FF7900"/>
              </a:buClr>
            </a:pPr>
            <a:endParaRPr lang="sk-SK" dirty="0">
              <a:solidFill>
                <a:schemeClr val="bg1"/>
              </a:solidFill>
            </a:endParaRPr>
          </a:p>
          <a:p>
            <a:pPr>
              <a:buClr>
                <a:srgbClr val="FF7900"/>
              </a:buClr>
            </a:pPr>
            <a:r>
              <a:rPr lang="sk-SK" dirty="0">
                <a:solidFill>
                  <a:schemeClr val="bg1"/>
                </a:solidFill>
              </a:rPr>
              <a:t>O kampani, význame projektu beznastrah.online a jeho dopade na rodičov a deti hovorila v štúdiu Andrea Ungvölgyi, správkyňa Nadácie Orange. V rozhovore predstavila, ako kampaň pomáha rodičom chrániť deti v online priestore a otvára celospoločenskú diskusiu o kyberšikane.</a:t>
            </a:r>
          </a:p>
        </p:txBody>
      </p:sp>
    </p:spTree>
    <p:extLst>
      <p:ext uri="{BB962C8B-B14F-4D97-AF65-F5344CB8AC3E}">
        <p14:creationId xmlns:p14="http://schemas.microsoft.com/office/powerpoint/2010/main" val="416950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E35AC32A-6709-15BD-3E9E-F08E7F5F7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4103" y="4237633"/>
            <a:ext cx="1931067" cy="66602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D3A07D3-F0B1-E934-F1DB-DE1F6A43606D}"/>
              </a:ext>
            </a:extLst>
          </p:cNvPr>
          <p:cNvSpPr txBox="1"/>
          <p:nvPr/>
        </p:nvSpPr>
        <p:spPr>
          <a:xfrm>
            <a:off x="4885508" y="1428452"/>
            <a:ext cx="6277791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k-SK" sz="2400" noProof="0" dirty="0">
                <a:solidFill>
                  <a:srgbClr val="ED3580"/>
                </a:solidFill>
                <a:latin typeface="+mj-lt"/>
              </a:rPr>
              <a:t>Influendcérky</a:t>
            </a:r>
            <a:r>
              <a:rPr lang="sk-SK" sz="2400" noProof="0" dirty="0">
                <a:solidFill>
                  <a:schemeClr val="bg1"/>
                </a:solidFill>
              </a:rPr>
              <a:t> ukázali, že za každým lajkom či hejtom je skutočný človek a jeho rodina.</a:t>
            </a:r>
          </a:p>
          <a:p>
            <a:endParaRPr lang="sk-SK" sz="2800" noProof="0" dirty="0">
              <a:solidFill>
                <a:schemeClr val="bg1"/>
              </a:solidFill>
            </a:endParaRPr>
          </a:p>
          <a:p>
            <a:r>
              <a:rPr lang="sk-SK" noProof="0" dirty="0">
                <a:solidFill>
                  <a:schemeClr val="bg1"/>
                </a:solidFill>
              </a:rPr>
              <a:t>Emotívne hero video a PR stratégia pomohli Orangeu otvoriť dôležitú tému kyberšikany a posilniť  jeho pozíciu lídra v oblasti digitálnej bezpečnosti.</a:t>
            </a:r>
          </a:p>
        </p:txBody>
      </p:sp>
      <p:sp>
        <p:nvSpPr>
          <p:cNvPr id="2" name="Zástupný text 9">
            <a:extLst>
              <a:ext uri="{FF2B5EF4-FFF2-40B4-BE49-F238E27FC236}">
                <a16:creationId xmlns:a16="http://schemas.microsoft.com/office/drawing/2014/main" id="{C799A735-768A-E11C-28B8-AC99FAB1F490}"/>
              </a:ext>
            </a:extLst>
          </p:cNvPr>
          <p:cNvSpPr txBox="1">
            <a:spLocks/>
          </p:cNvSpPr>
          <p:nvPr/>
        </p:nvSpPr>
        <p:spPr>
          <a:xfrm>
            <a:off x="10587042" y="6570983"/>
            <a:ext cx="3057331" cy="2509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sz="800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</a:rPr>
              <a:t>Pragmatig - a</a:t>
            </a:r>
            <a:r>
              <a:rPr kumimoji="0" lang="sk-SK" sz="800" b="0" i="0" u="none" strike="noStrike" kern="1200" cap="none" normalizeH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ll</a:t>
            </a:r>
            <a:r>
              <a:rPr kumimoji="0" lang="sk-SK" sz="800" b="0" i="0" u="none" strike="noStrike" kern="1200" cap="none" normalizeH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rights reserved</a:t>
            </a:r>
          </a:p>
        </p:txBody>
      </p:sp>
      <p:pic>
        <p:nvPicPr>
          <p:cNvPr id="6" name="Obrázok 5" descr="Obrázok, na ktorom je text, písmo, snímka obrazovky, grafika&#10;&#10;Automaticky generovaný popis">
            <a:extLst>
              <a:ext uri="{FF2B5EF4-FFF2-40B4-BE49-F238E27FC236}">
                <a16:creationId xmlns:a16="http://schemas.microsoft.com/office/drawing/2014/main" id="{E7E555F9-6536-9F84-342B-FB6417F0E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5" b="33984"/>
          <a:stretch/>
        </p:blipFill>
        <p:spPr>
          <a:xfrm>
            <a:off x="4885508" y="4213901"/>
            <a:ext cx="1471890" cy="689757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62D98767-D2E1-23FE-EECC-B48255087024}"/>
              </a:ext>
            </a:extLst>
          </p:cNvPr>
          <p:cNvSpPr txBox="1"/>
          <p:nvPr/>
        </p:nvSpPr>
        <p:spPr>
          <a:xfrm>
            <a:off x="6820209" y="4332158"/>
            <a:ext cx="301083" cy="5519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  <a:spcAft>
                <a:spcPts val="600"/>
              </a:spcAft>
            </a:pPr>
            <a:r>
              <a:rPr lang="sk-SK" sz="4400" dirty="0">
                <a:solidFill>
                  <a:srgbClr val="FFFFFF"/>
                </a:solidFill>
                <a:cs typeface="Poppins Thin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3620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82445-A0A1-267C-2B0B-8F9893EC3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oung people looking at smartphones">
            <a:extLst>
              <a:ext uri="{FF2B5EF4-FFF2-40B4-BE49-F238E27FC236}">
                <a16:creationId xmlns:a16="http://schemas.microsoft.com/office/drawing/2014/main" id="{1F26D672-4F82-7B3A-00D4-B978D1B36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33" t="-1718" b="14530"/>
          <a:stretch/>
        </p:blipFill>
        <p:spPr>
          <a:xfrm>
            <a:off x="-139700" y="-228601"/>
            <a:ext cx="12331700" cy="71085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E9E194-18F7-8AF3-0022-8617F89E0C5C}"/>
              </a:ext>
            </a:extLst>
          </p:cNvPr>
          <p:cNvSpPr/>
          <p:nvPr/>
        </p:nvSpPr>
        <p:spPr>
          <a:xfrm>
            <a:off x="-69850" y="-228601"/>
            <a:ext cx="12331700" cy="7108563"/>
          </a:xfrm>
          <a:prstGeom prst="rect">
            <a:avLst/>
          </a:prstGeom>
          <a:gradFill flip="none" rotWithShape="1">
            <a:gsLst>
              <a:gs pos="97000">
                <a:srgbClr val="FFFFFF"/>
              </a:gs>
              <a:gs pos="0">
                <a:srgbClr val="000000">
                  <a:alpha val="1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F3B1A-01BA-7A01-B5DF-B933057780FB}"/>
              </a:ext>
            </a:extLst>
          </p:cNvPr>
          <p:cNvSpPr txBox="1"/>
          <p:nvPr/>
        </p:nvSpPr>
        <p:spPr>
          <a:xfrm>
            <a:off x="513136" y="405266"/>
            <a:ext cx="11165728" cy="2492990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>
              <a:spcAft>
                <a:spcPts val="600"/>
              </a:spcAft>
              <a:buClr>
                <a:srgbClr val="FF7900"/>
              </a:buClr>
            </a:pPr>
            <a:r>
              <a:rPr lang="sk-SK" dirty="0"/>
              <a:t>Sociálne siete sú dostupné aj deťom, čo zvyšuje riziko kyberšikany. </a:t>
            </a:r>
            <a:r>
              <a:rPr lang="sk-SK" dirty="0">
                <a:latin typeface="+mj-lt"/>
              </a:rPr>
              <a:t>Orange sa tejto téme venuje dlhodobo </a:t>
            </a:r>
            <a:r>
              <a:rPr lang="sk-SK" dirty="0"/>
              <a:t>a našou úlohou bolo o tom informovať. </a:t>
            </a:r>
            <a:br>
              <a:rPr lang="sk-SK" dirty="0"/>
            </a:br>
            <a:br>
              <a:rPr lang="sk-SK" dirty="0"/>
            </a:br>
            <a:r>
              <a:rPr lang="sk-SK" dirty="0"/>
              <a:t>Slová nenahradia skúsenosť, preto boli hrdinkami spotu mamy influenceriek. Rodičovská láska je univerzálna a príbeh zaujal široké publikum.</a:t>
            </a:r>
            <a:br>
              <a:rPr lang="sk-SK" dirty="0"/>
            </a:br>
            <a:br>
              <a:rPr lang="sk-SK" dirty="0"/>
            </a:br>
            <a:r>
              <a:rPr lang="sk-SK" dirty="0">
                <a:latin typeface="+mj-lt"/>
              </a:rPr>
              <a:t>Video sa stalo virálnym</a:t>
            </a:r>
            <a:r>
              <a:rPr lang="sk-SK" dirty="0"/>
              <a:t>, kampaň podporilo </a:t>
            </a:r>
            <a:r>
              <a:rPr lang="sk-SK" dirty="0">
                <a:latin typeface="+mj-lt"/>
              </a:rPr>
              <a:t>20+ osobností</a:t>
            </a:r>
            <a:r>
              <a:rPr lang="sk-SK" dirty="0"/>
              <a:t>, návštevnosť webu stúpla o </a:t>
            </a:r>
            <a:r>
              <a:rPr lang="sk-SK" dirty="0">
                <a:latin typeface="+mj-lt"/>
              </a:rPr>
              <a:t>400 % </a:t>
            </a:r>
            <a:r>
              <a:rPr lang="sk-SK" dirty="0"/>
              <a:t>a posilnili sme </a:t>
            </a:r>
            <a:r>
              <a:rPr lang="sk-SK" dirty="0">
                <a:latin typeface="+mj-lt"/>
              </a:rPr>
              <a:t>vnímanie Orangeu ako lídra v digitálnej bezpečnosti</a:t>
            </a:r>
            <a:r>
              <a:rPr lang="sk-SK" dirty="0"/>
              <a:t>, zároveň podnietili spoločenskú debatu o kyberšikane.</a:t>
            </a:r>
            <a:endParaRPr lang="sk-SK" dirty="0">
              <a:latin typeface="+mj-lt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50574E2A-5CD0-FF31-08E2-895A5B71C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76" y="6463243"/>
            <a:ext cx="1127687" cy="98710"/>
          </a:xfrm>
          <a:prstGeom prst="rect">
            <a:avLst/>
          </a:prstGeom>
        </p:spPr>
      </p:pic>
      <p:pic>
        <p:nvPicPr>
          <p:cNvPr id="10" name="Grafický objekt 2">
            <a:extLst>
              <a:ext uri="{FF2B5EF4-FFF2-40B4-BE49-F238E27FC236}">
                <a16:creationId xmlns:a16="http://schemas.microsoft.com/office/drawing/2014/main" id="{C8E05717-AB77-BCE6-A28F-4B3E5DA43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7965" y="6350889"/>
            <a:ext cx="975859" cy="3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00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82445-A0A1-267C-2B0B-8F9893EC3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ld wearing black jacket">
            <a:extLst>
              <a:ext uri="{FF2B5EF4-FFF2-40B4-BE49-F238E27FC236}">
                <a16:creationId xmlns:a16="http://schemas.microsoft.com/office/drawing/2014/main" id="{C6167270-A331-2C06-68CD-53AA8633B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036"/>
          <a:stretch/>
        </p:blipFill>
        <p:spPr>
          <a:xfrm>
            <a:off x="-69850" y="-63500"/>
            <a:ext cx="12331700" cy="6985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34F070-7F2D-29ED-0FA3-785C6B4ADA45}"/>
              </a:ext>
            </a:extLst>
          </p:cNvPr>
          <p:cNvSpPr/>
          <p:nvPr/>
        </p:nvSpPr>
        <p:spPr>
          <a:xfrm>
            <a:off x="-69850" y="-63500"/>
            <a:ext cx="12331700" cy="7108563"/>
          </a:xfrm>
          <a:prstGeom prst="rect">
            <a:avLst/>
          </a:prstGeom>
          <a:gradFill flip="none" rotWithShape="1">
            <a:gsLst>
              <a:gs pos="100000">
                <a:srgbClr val="FFFFFF"/>
              </a:gs>
              <a:gs pos="61000">
                <a:srgbClr val="000000">
                  <a:alpha val="1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sk-S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81BB71-D486-CB01-A5AB-9063D4213C76}"/>
              </a:ext>
            </a:extLst>
          </p:cNvPr>
          <p:cNvSpPr txBox="1"/>
          <p:nvPr/>
        </p:nvSpPr>
        <p:spPr>
          <a:xfrm>
            <a:off x="577264" y="1264028"/>
            <a:ext cx="484607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dirty="0">
                <a:latin typeface="+mj-lt"/>
              </a:rPr>
              <a:t>37 % </a:t>
            </a:r>
            <a:r>
              <a:rPr lang="sk-SK" dirty="0"/>
              <a:t>slovenských detí uvádza, že má </a:t>
            </a:r>
            <a:r>
              <a:rPr lang="sk-SK" dirty="0">
                <a:latin typeface="+mj-lt"/>
              </a:rPr>
              <a:t>osobnú skúsenosť s kyberšikanou</a:t>
            </a:r>
            <a:r>
              <a:rPr lang="sk-SK" dirty="0"/>
              <a:t>, pričom našou spoločnosťou otriasli aj medializované prípady,</a:t>
            </a:r>
          </a:p>
          <a:p>
            <a:pPr>
              <a:buClr>
                <a:srgbClr val="FF7900"/>
              </a:buClr>
            </a:pPr>
            <a:r>
              <a:rPr lang="sk-SK" dirty="0"/>
              <a:t>ktoré sa skončili tragicky.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C82F16-141C-EBC1-53EE-562774431C91}"/>
              </a:ext>
            </a:extLst>
          </p:cNvPr>
          <p:cNvSpPr txBox="1"/>
          <p:nvPr/>
        </p:nvSpPr>
        <p:spPr>
          <a:xfrm>
            <a:off x="577264" y="3815766"/>
            <a:ext cx="468053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dirty="0">
                <a:solidFill>
                  <a:schemeClr val="bg1"/>
                </a:solidFill>
              </a:rPr>
              <a:t>Táto alarmujúca realita nás priviedla</a:t>
            </a:r>
            <a:br>
              <a:rPr lang="sk-SK" dirty="0">
                <a:solidFill>
                  <a:schemeClr val="bg1"/>
                </a:solidFill>
              </a:rPr>
            </a:br>
            <a:r>
              <a:rPr lang="sk-SK" dirty="0">
                <a:solidFill>
                  <a:schemeClr val="bg1"/>
                </a:solidFill>
              </a:rPr>
              <a:t>k potrebe </a:t>
            </a:r>
            <a:r>
              <a:rPr lang="sk-SK" dirty="0">
                <a:solidFill>
                  <a:schemeClr val="bg1"/>
                </a:solidFill>
                <a:latin typeface="+mj-lt"/>
              </a:rPr>
              <a:t>intenzívnejšie zvýšiť povedomie o projekte značky Orange </a:t>
            </a:r>
            <a:r>
              <a:rPr lang="sk-SK" dirty="0" err="1">
                <a:solidFill>
                  <a:schemeClr val="bg1"/>
                </a:solidFill>
                <a:latin typeface="+mj-lt"/>
              </a:rPr>
              <a:t>beznastrah.online</a:t>
            </a:r>
            <a:r>
              <a:rPr lang="sk-SK" dirty="0">
                <a:solidFill>
                  <a:schemeClr val="bg1"/>
                </a:solidFill>
              </a:rPr>
              <a:t>, ktorý sa zameriava</a:t>
            </a:r>
            <a:br>
              <a:rPr lang="sk-SK" dirty="0">
                <a:solidFill>
                  <a:schemeClr val="bg1"/>
                </a:solidFill>
              </a:rPr>
            </a:br>
            <a:r>
              <a:rPr lang="sk-SK" dirty="0">
                <a:solidFill>
                  <a:schemeClr val="bg1"/>
                </a:solidFill>
              </a:rPr>
              <a:t>na edukáciu rodičov o online bezpečnosti</a:t>
            </a:r>
            <a:br>
              <a:rPr lang="sk-SK" dirty="0">
                <a:solidFill>
                  <a:schemeClr val="bg1"/>
                </a:solidFill>
              </a:rPr>
            </a:br>
            <a:r>
              <a:rPr lang="sk-SK" dirty="0">
                <a:solidFill>
                  <a:schemeClr val="bg1"/>
                </a:solidFill>
              </a:rPr>
              <a:t>ich detí.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1D614E0E-98F5-CE9C-9537-7ADEF8BA1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76" y="6463243"/>
            <a:ext cx="1127687" cy="98710"/>
          </a:xfrm>
          <a:prstGeom prst="rect">
            <a:avLst/>
          </a:prstGeom>
        </p:spPr>
      </p:pic>
      <p:pic>
        <p:nvPicPr>
          <p:cNvPr id="4" name="Grafický objekt 2">
            <a:extLst>
              <a:ext uri="{FF2B5EF4-FFF2-40B4-BE49-F238E27FC236}">
                <a16:creationId xmlns:a16="http://schemas.microsoft.com/office/drawing/2014/main" id="{09EAFCA9-4F84-E15A-D2D6-65C95ACF4D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7965" y="6350889"/>
            <a:ext cx="975859" cy="3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7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037494-359A-0A28-7893-89F0A3065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14DC08-792C-ED49-C639-4D1FC2B60BCD}"/>
              </a:ext>
            </a:extLst>
          </p:cNvPr>
          <p:cNvSpPr txBox="1"/>
          <p:nvPr/>
        </p:nvSpPr>
        <p:spPr>
          <a:xfrm>
            <a:off x="628175" y="867541"/>
            <a:ext cx="5955753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dirty="0">
                <a:solidFill>
                  <a:schemeClr val="bg1"/>
                </a:solidFill>
              </a:rPr>
              <a:t>Hlavným cieľom projektu bolo nielen </a:t>
            </a:r>
            <a:r>
              <a:rPr lang="sk-SK" dirty="0">
                <a:solidFill>
                  <a:schemeClr val="bg1"/>
                </a:solidFill>
                <a:latin typeface="+mj-lt"/>
              </a:rPr>
              <a:t>upriamiť pozornosť na tento vážny spoločenský problém</a:t>
            </a:r>
            <a:r>
              <a:rPr lang="sk-SK" dirty="0">
                <a:solidFill>
                  <a:schemeClr val="bg1"/>
                </a:solidFill>
              </a:rPr>
              <a:t>, ale najmä </a:t>
            </a:r>
            <a:r>
              <a:rPr lang="sk-SK" dirty="0">
                <a:solidFill>
                  <a:schemeClr val="bg1"/>
                </a:solidFill>
                <a:latin typeface="+mj-lt"/>
              </a:rPr>
              <a:t>reálne pomôcť rodičom</a:t>
            </a:r>
            <a:r>
              <a:rPr lang="sk-SK" dirty="0">
                <a:solidFill>
                  <a:schemeClr val="bg1"/>
                </a:solidFill>
              </a:rPr>
              <a:t> získať prístup</a:t>
            </a:r>
            <a:br>
              <a:rPr lang="sk-SK" dirty="0">
                <a:solidFill>
                  <a:schemeClr val="bg1"/>
                </a:solidFill>
              </a:rPr>
            </a:br>
            <a:r>
              <a:rPr lang="sk-SK" dirty="0">
                <a:solidFill>
                  <a:schemeClr val="bg1"/>
                </a:solidFill>
              </a:rPr>
              <a:t>k edukačným materiálom a odbornej pomoci, ktorá im pomôže </a:t>
            </a:r>
            <a:r>
              <a:rPr lang="sk-SK" dirty="0">
                <a:solidFill>
                  <a:schemeClr val="bg1"/>
                </a:solidFill>
                <a:latin typeface="+mj-lt"/>
              </a:rPr>
              <a:t>zvládať kritické situácie v online priestore</a:t>
            </a:r>
            <a:r>
              <a:rPr lang="sk-SK" dirty="0">
                <a:solidFill>
                  <a:schemeClr val="bg1"/>
                </a:solidFill>
              </a:rPr>
              <a:t>.</a:t>
            </a:r>
          </a:p>
          <a:p>
            <a:pPr>
              <a:buClr>
                <a:srgbClr val="FF7900"/>
              </a:buClr>
            </a:pPr>
            <a:endParaRPr lang="sk-SK" dirty="0">
              <a:solidFill>
                <a:schemeClr val="bg1"/>
              </a:solidFill>
            </a:endParaRPr>
          </a:p>
          <a:p>
            <a:pPr>
              <a:buClr>
                <a:srgbClr val="FF7900"/>
              </a:buClr>
            </a:pPr>
            <a:r>
              <a:rPr lang="sk-SK" dirty="0">
                <a:solidFill>
                  <a:schemeClr val="bg1"/>
                </a:solidFill>
              </a:rPr>
              <a:t>Súčasne sme chceli posilniť pozíciu Orangeu ako </a:t>
            </a:r>
            <a:r>
              <a:rPr lang="sk-SK" dirty="0">
                <a:solidFill>
                  <a:schemeClr val="bg1"/>
                </a:solidFill>
                <a:latin typeface="+mj-lt"/>
              </a:rPr>
              <a:t>dôveryhodného partnera s odbornými znalosťami a lídra v oblasti digitálnej bezpečnosti</a:t>
            </a:r>
            <a:r>
              <a:rPr lang="sk-SK" dirty="0">
                <a:solidFill>
                  <a:schemeClr val="bg1"/>
                </a:solidFill>
              </a:rPr>
              <a:t>. Súčasťou cieľov bolo aj </a:t>
            </a:r>
            <a:r>
              <a:rPr lang="sk-SK" dirty="0">
                <a:solidFill>
                  <a:schemeClr val="bg1"/>
                </a:solidFill>
                <a:latin typeface="+mj-lt"/>
              </a:rPr>
              <a:t>zvýšenie počtu návštev</a:t>
            </a:r>
            <a:r>
              <a:rPr lang="sk-SK" dirty="0">
                <a:solidFill>
                  <a:schemeClr val="bg1"/>
                </a:solidFill>
              </a:rPr>
              <a:t> na webstránke projektu www.beznastrah.online.</a:t>
            </a:r>
          </a:p>
        </p:txBody>
      </p:sp>
      <p:pic>
        <p:nvPicPr>
          <p:cNvPr id="4" name="Picture 3" descr="Two women posing for a picture&#10;&#10;AI-generated content may be incorrect.">
            <a:extLst>
              <a:ext uri="{FF2B5EF4-FFF2-40B4-BE49-F238E27FC236}">
                <a16:creationId xmlns:a16="http://schemas.microsoft.com/office/drawing/2014/main" id="{2E523DE4-7189-B7F1-1C00-9F2391AA0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5556"/>
          <a:stretch/>
        </p:blipFill>
        <p:spPr>
          <a:xfrm>
            <a:off x="7429500" y="0"/>
            <a:ext cx="4762500" cy="6858000"/>
          </a:xfrm>
          <a:prstGeom prst="rect">
            <a:avLst/>
          </a:prstGeom>
        </p:spPr>
      </p:pic>
      <p:pic>
        <p:nvPicPr>
          <p:cNvPr id="6" name="Grafický objekt 2">
            <a:extLst>
              <a:ext uri="{FF2B5EF4-FFF2-40B4-BE49-F238E27FC236}">
                <a16:creationId xmlns:a16="http://schemas.microsoft.com/office/drawing/2014/main" id="{F1E99B08-956E-0BA3-1AA0-0F4ECB1D5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2245" y="6350889"/>
            <a:ext cx="975859" cy="336574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C1AF022-5543-0B93-9298-9A5361BCE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76" y="6469822"/>
            <a:ext cx="1127676" cy="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26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92C6E5-4DC2-D38C-BA66-435A2FCA6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69321E-3460-4449-8E95-F76126E6FB97}"/>
              </a:ext>
            </a:extLst>
          </p:cNvPr>
          <p:cNvSpPr txBox="1"/>
          <p:nvPr/>
        </p:nvSpPr>
        <p:spPr>
          <a:xfrm>
            <a:off x="628176" y="551289"/>
            <a:ext cx="1076383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dirty="0">
                <a:solidFill>
                  <a:schemeClr val="bg1"/>
                </a:solidFill>
              </a:rPr>
              <a:t>Cieľom bolo </a:t>
            </a:r>
            <a:r>
              <a:rPr lang="sk-SK" dirty="0">
                <a:solidFill>
                  <a:schemeClr val="bg1"/>
                </a:solidFill>
                <a:latin typeface="+mj-lt"/>
              </a:rPr>
              <a:t>vytvoriť hero video</a:t>
            </a:r>
            <a:r>
              <a:rPr lang="sk-SK" dirty="0">
                <a:solidFill>
                  <a:schemeClr val="bg1"/>
                </a:solidFill>
              </a:rPr>
              <a:t>, ktoré bude komunikovať hlavne k rodičom, pretože práve im môže beznastrah.online pomáhať v nastavovaní bezpečného online prostredia pre ich deti. Namiesto influenceriek sme si ako hlavné hrdinky spotu zvolili ich mamy. Influencerky sme ukázali ako dcéry, aby sme vyvolali emočné spojenie najmä u rodičov, ktorí si dokázali takto predstaviť svoje deti.</a:t>
            </a:r>
            <a:br>
              <a:rPr lang="sk-SK" dirty="0">
                <a:solidFill>
                  <a:schemeClr val="bg1"/>
                </a:solidFill>
              </a:rPr>
            </a:br>
            <a:endParaRPr lang="sk-SK" dirty="0">
              <a:solidFill>
                <a:schemeClr val="bg1"/>
              </a:solidFill>
            </a:endParaRPr>
          </a:p>
          <a:p>
            <a:pPr>
              <a:buClr>
                <a:srgbClr val="FF7900"/>
              </a:buClr>
            </a:pPr>
            <a:r>
              <a:rPr lang="sk-SK" dirty="0">
                <a:solidFill>
                  <a:schemeClr val="bg1"/>
                </a:solidFill>
              </a:rPr>
              <a:t>Zvolili sme teda PR prístup založený na </a:t>
            </a:r>
            <a:r>
              <a:rPr lang="sk-SK" dirty="0">
                <a:solidFill>
                  <a:srgbClr val="ED3580"/>
                </a:solidFill>
                <a:latin typeface="+mj-lt"/>
              </a:rPr>
              <a:t>silnom emočnom apeli a autentickom príbehu</a:t>
            </a:r>
            <a:r>
              <a:rPr lang="sk-SK" dirty="0">
                <a:solidFill>
                  <a:srgbClr val="ED3580"/>
                </a:solidFill>
              </a:rPr>
              <a:t>.</a:t>
            </a:r>
          </a:p>
        </p:txBody>
      </p:sp>
      <p:pic>
        <p:nvPicPr>
          <p:cNvPr id="2" name="Grafický objekt 2">
            <a:extLst>
              <a:ext uri="{FF2B5EF4-FFF2-40B4-BE49-F238E27FC236}">
                <a16:creationId xmlns:a16="http://schemas.microsoft.com/office/drawing/2014/main" id="{68F46489-7263-FFAE-AFE1-10B156BCD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7965" y="6350889"/>
            <a:ext cx="975859" cy="336574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61778E1E-57BF-6F40-F13F-ACEF12810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76" y="6469822"/>
            <a:ext cx="1127676" cy="9870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E6D365D-B4E1-7C15-D9A3-BFD83B2DE158}"/>
              </a:ext>
            </a:extLst>
          </p:cNvPr>
          <p:cNvSpPr txBox="1"/>
          <p:nvPr/>
        </p:nvSpPr>
        <p:spPr>
          <a:xfrm>
            <a:off x="628177" y="2666258"/>
            <a:ext cx="7349176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dirty="0">
                <a:solidFill>
                  <a:schemeClr val="bg1"/>
                </a:solidFill>
              </a:rPr>
              <a:t>Popri hero videu s mamami sme vypracovali PR stratégiu postavenú na:</a:t>
            </a:r>
          </a:p>
          <a:p>
            <a:pPr>
              <a:buClr>
                <a:srgbClr val="FF7900"/>
              </a:buClr>
            </a:pPr>
            <a:endParaRPr lang="sk-SK" sz="16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ED3580"/>
              </a:buClr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bg1"/>
                </a:solidFill>
                <a:latin typeface="+mj-lt"/>
              </a:rPr>
              <a:t>Media relations: </a:t>
            </a:r>
            <a:r>
              <a:rPr lang="sk-SK" sz="1600" dirty="0">
                <a:solidFill>
                  <a:schemeClr val="bg1"/>
                </a:solidFill>
              </a:rPr>
              <a:t>tlačové správy a rozhovory o kyberšikane a prevencii.</a:t>
            </a:r>
            <a:br>
              <a:rPr lang="sk-SK" sz="1600" dirty="0">
                <a:solidFill>
                  <a:schemeClr val="bg1"/>
                </a:solidFill>
              </a:rPr>
            </a:br>
            <a:endParaRPr lang="sk-SK" sz="16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ED3580"/>
              </a:buClr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bg1"/>
                </a:solidFill>
                <a:latin typeface="+mj-lt"/>
              </a:rPr>
              <a:t>Zapojení mienkotvorných osobností: </a:t>
            </a:r>
            <a:r>
              <a:rPr lang="sk-SK" sz="1600" dirty="0">
                <a:solidFill>
                  <a:schemeClr val="bg1"/>
                </a:solidFill>
              </a:rPr>
              <a:t>spontánne zdieľanie kampane a rozšírenie témy do verejnej diskusie.</a:t>
            </a:r>
            <a:br>
              <a:rPr lang="sk-SK" sz="1600" dirty="0">
                <a:solidFill>
                  <a:schemeClr val="bg1"/>
                </a:solidFill>
              </a:rPr>
            </a:br>
            <a:endParaRPr lang="sk-SK" sz="16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ED3580"/>
              </a:buClr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bg1"/>
                </a:solidFill>
                <a:latin typeface="+mj-lt"/>
              </a:rPr>
              <a:t>Online komunitách: </a:t>
            </a:r>
            <a:r>
              <a:rPr lang="sk-SK" sz="1600" dirty="0">
                <a:solidFill>
                  <a:schemeClr val="bg1"/>
                </a:solidFill>
              </a:rPr>
              <a:t>organický nástup cez sociálne siete influenceriek a doplnkové PR aktivity na rôznych portáloch.</a:t>
            </a:r>
            <a:br>
              <a:rPr lang="sk-SK" sz="1600" dirty="0">
                <a:solidFill>
                  <a:schemeClr val="bg1"/>
                </a:solidFill>
              </a:rPr>
            </a:br>
            <a:endParaRPr lang="sk-SK" sz="16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ED3580"/>
              </a:buClr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bg1"/>
                </a:solidFill>
                <a:latin typeface="+mj-lt"/>
              </a:rPr>
              <a:t>CSR positioning: </a:t>
            </a:r>
            <a:r>
              <a:rPr lang="sk-SK" sz="1600" dirty="0">
                <a:solidFill>
                  <a:schemeClr val="bg1"/>
                </a:solidFill>
              </a:rPr>
              <a:t>priebežné komunikovanie odbornej</a:t>
            </a:r>
            <a:br>
              <a:rPr lang="sk-SK" sz="1600" dirty="0">
                <a:solidFill>
                  <a:schemeClr val="bg1"/>
                </a:solidFill>
              </a:rPr>
            </a:br>
            <a:r>
              <a:rPr lang="sk-SK" sz="1600" dirty="0">
                <a:solidFill>
                  <a:schemeClr val="bg1"/>
                </a:solidFill>
              </a:rPr>
              <a:t>a poradenskej stránky projektu beznastrah.online ako konkrétneho riešenia pre rodičov.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4A44727-1F8E-E8DE-EC08-F4DEAB469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5311" y="3838481"/>
            <a:ext cx="2680695" cy="268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08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37DFA3-F556-8938-EF2E-765394CC3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0E07DA-E45F-6CB2-AE07-E3AF26E51550}"/>
              </a:ext>
            </a:extLst>
          </p:cNvPr>
          <p:cNvSpPr txBox="1"/>
          <p:nvPr/>
        </p:nvSpPr>
        <p:spPr>
          <a:xfrm>
            <a:off x="628176" y="551289"/>
            <a:ext cx="1114771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dirty="0">
                <a:solidFill>
                  <a:schemeClr val="bg1"/>
                </a:solidFill>
              </a:rPr>
              <a:t>Kampaň sme spustili v druhej polovici prázdnin, keď deti trávia viac času online. Po návrate do školy sa zvyšuje riziko kyberšikany, a chceli sme rodičov na tieto hrozby upozorniť a ponúknuť im pomoc.</a:t>
            </a:r>
          </a:p>
        </p:txBody>
      </p:sp>
      <p:pic>
        <p:nvPicPr>
          <p:cNvPr id="2" name="Grafický objekt 2">
            <a:extLst>
              <a:ext uri="{FF2B5EF4-FFF2-40B4-BE49-F238E27FC236}">
                <a16:creationId xmlns:a16="http://schemas.microsoft.com/office/drawing/2014/main" id="{1F8AAFE0-C08F-971B-F48A-D56F8F7AE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7965" y="6350889"/>
            <a:ext cx="975859" cy="336574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91C5B2A9-37E7-E969-4B36-B930CB905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76" y="6469822"/>
            <a:ext cx="1127676" cy="9870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0FB21CC-C51A-34E9-D257-F5F7BDFB631F}"/>
              </a:ext>
            </a:extLst>
          </p:cNvPr>
          <p:cNvSpPr txBox="1"/>
          <p:nvPr/>
        </p:nvSpPr>
        <p:spPr>
          <a:xfrm>
            <a:off x="628175" y="1573293"/>
            <a:ext cx="8473783" cy="44935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dirty="0">
                <a:solidFill>
                  <a:schemeClr val="bg1"/>
                </a:solidFill>
              </a:rPr>
              <a:t>Priebeh kampane:</a:t>
            </a:r>
          </a:p>
          <a:p>
            <a:pPr>
              <a:buClr>
                <a:srgbClr val="FF7900"/>
              </a:buClr>
            </a:pPr>
            <a:endParaRPr lang="sk-SK" dirty="0">
              <a:solidFill>
                <a:schemeClr val="bg1"/>
              </a:solidFill>
            </a:endParaRPr>
          </a:p>
          <a:p>
            <a:pPr marL="342900" indent="-342900">
              <a:buClr>
                <a:srgbClr val="ED3580"/>
              </a:buClr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bg1"/>
                </a:solidFill>
                <a:latin typeface="+mj-lt"/>
              </a:rPr>
              <a:t>Osvetová fáza: </a:t>
            </a:r>
            <a:r>
              <a:rPr lang="sk-SK" sz="1600" dirty="0">
                <a:solidFill>
                  <a:schemeClr val="bg1"/>
                </a:solidFill>
              </a:rPr>
              <a:t>Vydali sme tlačovú správu vrátane štatistických dát o </a:t>
            </a:r>
            <a:r>
              <a:rPr lang="sk-SK" sz="1600" dirty="0" err="1">
                <a:solidFill>
                  <a:schemeClr val="bg1"/>
                </a:solidFill>
              </a:rPr>
              <a:t>kyberšikane</a:t>
            </a:r>
            <a:r>
              <a:rPr lang="sk-SK" sz="1600" dirty="0">
                <a:solidFill>
                  <a:schemeClr val="bg1"/>
                </a:solidFill>
              </a:rPr>
              <a:t>.</a:t>
            </a:r>
            <a:br>
              <a:rPr lang="sk-SK" sz="1600" dirty="0">
                <a:solidFill>
                  <a:schemeClr val="bg1"/>
                </a:solidFill>
              </a:rPr>
            </a:br>
            <a:r>
              <a:rPr lang="sk-SK" sz="1600" dirty="0">
                <a:solidFill>
                  <a:schemeClr val="bg1"/>
                </a:solidFill>
              </a:rPr>
              <a:t>S tlačovou správou sme oslovili vybrané lifestyleové a mienkotvorné médiá.</a:t>
            </a:r>
            <a:br>
              <a:rPr lang="sk-SK" sz="1600" dirty="0">
                <a:solidFill>
                  <a:schemeClr val="bg1"/>
                </a:solidFill>
              </a:rPr>
            </a:br>
            <a:endParaRPr lang="sk-SK" sz="16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ED3580"/>
              </a:buClr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bg1"/>
                </a:solidFill>
                <a:latin typeface="+mj-lt"/>
              </a:rPr>
              <a:t>Hero video: </a:t>
            </a:r>
            <a:r>
              <a:rPr lang="sk-SK" sz="1600" dirty="0">
                <a:solidFill>
                  <a:schemeClr val="bg1"/>
                </a:solidFill>
              </a:rPr>
              <a:t>Odprezentovali sme spot s tromi mamami známych influenceriek, ktoré prehovorili o negatívnych komentároch voči ich dcéram. Cieľom bolo ukázať, že za každým profilom je skutočný človek a rodina.</a:t>
            </a:r>
            <a:br>
              <a:rPr lang="sk-SK" sz="1600" dirty="0">
                <a:solidFill>
                  <a:schemeClr val="bg1"/>
                </a:solidFill>
              </a:rPr>
            </a:br>
            <a:endParaRPr lang="sk-SK" sz="16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ED3580"/>
              </a:buClr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bg1"/>
                </a:solidFill>
                <a:latin typeface="+mj-lt"/>
              </a:rPr>
              <a:t>Podpora a šírenie: </a:t>
            </a:r>
            <a:r>
              <a:rPr lang="sk-SK" sz="1600" dirty="0">
                <a:solidFill>
                  <a:schemeClr val="bg1"/>
                </a:solidFill>
              </a:rPr>
              <a:t>Influencerky aj ďalšie osobnosti spontánne zdieľali video na Instagrame a Facebooku. Paralelne sme podporili tému v médiách, kde sme upozorňovali na tipy a odbornú pomoc v rámci „</a:t>
            </a:r>
            <a:r>
              <a:rPr lang="sk-SK" sz="1600" dirty="0" err="1">
                <a:solidFill>
                  <a:schemeClr val="bg1"/>
                </a:solidFill>
              </a:rPr>
              <a:t>beznastrah.online</a:t>
            </a:r>
            <a:r>
              <a:rPr lang="sk-SK" sz="1600" dirty="0">
                <a:solidFill>
                  <a:schemeClr val="bg1"/>
                </a:solidFill>
              </a:rPr>
              <a:t>“.</a:t>
            </a:r>
            <a:br>
              <a:rPr lang="sk-SK" sz="1600" dirty="0">
                <a:solidFill>
                  <a:schemeClr val="bg1"/>
                </a:solidFill>
              </a:rPr>
            </a:br>
            <a:endParaRPr lang="sk-SK" sz="16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ED3580"/>
              </a:buClr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bg1"/>
                </a:solidFill>
                <a:latin typeface="+mj-lt"/>
              </a:rPr>
              <a:t>Udržanie diskusie: </a:t>
            </a:r>
            <a:r>
              <a:rPr lang="sk-SK" sz="1600" dirty="0">
                <a:solidFill>
                  <a:schemeClr val="bg1"/>
                </a:solidFill>
              </a:rPr>
              <a:t>Vďaka kontinuálnej PR podpore sa téma kyberšikany diskutovala aj v rôznych reláciách či článkoch. Zdôrazňovali sme reálne riešenia a odbornú pomoc pre rodičov. Neskôr sme realizovali aj sériu live eventov s názvom </a:t>
            </a:r>
            <a:r>
              <a:rPr lang="sk-SK" sz="1600" dirty="0">
                <a:solidFill>
                  <a:schemeClr val="bg1"/>
                </a:solidFill>
                <a:latin typeface="+mj-lt"/>
              </a:rPr>
              <a:t>beznastrah.online Talks</a:t>
            </a:r>
            <a:r>
              <a:rPr lang="sk-SK" sz="1600" dirty="0">
                <a:solidFill>
                  <a:schemeClr val="bg1"/>
                </a:solidFill>
              </a:rPr>
              <a:t>, kde odborníci diskutovali o prevencii kyberšikany a poskytovali rodičom konkrétne rady, ako chrániť svoje deti v online prostredí.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22FFFE3-3FA5-A406-A639-75DA3C39D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5311" y="3838481"/>
            <a:ext cx="2680695" cy="268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51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C9C851-E4B8-508A-7570-CB871758E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E8FCAD-D541-5E28-DC75-4D46235A54D2}"/>
              </a:ext>
            </a:extLst>
          </p:cNvPr>
          <p:cNvSpPr txBox="1"/>
          <p:nvPr/>
        </p:nvSpPr>
        <p:spPr>
          <a:xfrm>
            <a:off x="1463494" y="1138150"/>
            <a:ext cx="1030951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2400" noProof="0" dirty="0">
                <a:solidFill>
                  <a:schemeClr val="bg1"/>
                </a:solidFill>
                <a:latin typeface="+mj-lt"/>
              </a:rPr>
              <a:t>Dosiahli sme tým </a:t>
            </a:r>
            <a:r>
              <a:rPr lang="sk-SK" sz="2400" noProof="0" dirty="0">
                <a:solidFill>
                  <a:srgbClr val="ED3580"/>
                </a:solidFill>
                <a:latin typeface="+mj-lt"/>
              </a:rPr>
              <a:t>skvelé výsledky</a:t>
            </a:r>
          </a:p>
        </p:txBody>
      </p:sp>
      <p:pic>
        <p:nvPicPr>
          <p:cNvPr id="3" name="Graphic 2" descr="Bullseye outline">
            <a:extLst>
              <a:ext uri="{FF2B5EF4-FFF2-40B4-BE49-F238E27FC236}">
                <a16:creationId xmlns:a16="http://schemas.microsoft.com/office/drawing/2014/main" id="{09184B18-552E-6039-E42D-8E40FAF6E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176" y="888379"/>
            <a:ext cx="835318" cy="835318"/>
          </a:xfrm>
          <a:prstGeom prst="rect">
            <a:avLst/>
          </a:prstGeom>
        </p:spPr>
      </p:pic>
      <p:pic>
        <p:nvPicPr>
          <p:cNvPr id="2" name="Grafický objekt 2">
            <a:extLst>
              <a:ext uri="{FF2B5EF4-FFF2-40B4-BE49-F238E27FC236}">
                <a16:creationId xmlns:a16="http://schemas.microsoft.com/office/drawing/2014/main" id="{18690475-4385-427B-2F29-09792C636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87965" y="6350889"/>
            <a:ext cx="975859" cy="33657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46960A8-6F32-B480-1793-721F62D1F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176" y="6469822"/>
            <a:ext cx="1127676" cy="98709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47DF7DA1-E98E-7E79-D5CE-5BB8E8A1D7C1}"/>
              </a:ext>
            </a:extLst>
          </p:cNvPr>
          <p:cNvSpPr txBox="1"/>
          <p:nvPr/>
        </p:nvSpPr>
        <p:spPr>
          <a:xfrm>
            <a:off x="722769" y="2163165"/>
            <a:ext cx="2964796" cy="3385542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ctr">
              <a:buClr>
                <a:srgbClr val="ED3580"/>
              </a:buClr>
            </a:pPr>
            <a:r>
              <a:rPr lang="sk-SK" sz="2000" noProof="0" dirty="0">
                <a:solidFill>
                  <a:srgbClr val="ED3580"/>
                </a:solidFill>
                <a:latin typeface="+mj-lt"/>
              </a:rPr>
              <a:t>Silný online zásah</a:t>
            </a:r>
            <a:br>
              <a:rPr lang="sk-SK" sz="2000" noProof="0" dirty="0">
                <a:solidFill>
                  <a:srgbClr val="ED3580"/>
                </a:solidFill>
                <a:latin typeface="+mj-lt"/>
              </a:rPr>
            </a:br>
            <a:r>
              <a:rPr lang="sk-SK" sz="2000" noProof="0" dirty="0">
                <a:solidFill>
                  <a:srgbClr val="ED3580"/>
                </a:solidFill>
                <a:latin typeface="+mj-lt"/>
              </a:rPr>
              <a:t>s virálnym aspektom</a:t>
            </a:r>
            <a:br>
              <a:rPr lang="sk-SK" dirty="0">
                <a:solidFill>
                  <a:schemeClr val="bg1"/>
                </a:solidFill>
                <a:latin typeface="+mj-lt"/>
              </a:rPr>
            </a:br>
            <a:br>
              <a:rPr lang="sk-SK" dirty="0">
                <a:solidFill>
                  <a:schemeClr val="bg1"/>
                </a:solidFill>
                <a:latin typeface="+mj-lt"/>
              </a:rPr>
            </a:br>
            <a:r>
              <a:rPr lang="sk-SK" sz="1600" noProof="0" dirty="0">
                <a:solidFill>
                  <a:schemeClr val="bg1"/>
                </a:solidFill>
              </a:rPr>
              <a:t>Video získalo v prvých 48 hodinách viac ako 1,8 milióna zhliadnutí na Instagrame. Viac ako 23 influencerov zdieľalo našu kampaň</a:t>
            </a:r>
            <a:r>
              <a:rPr lang="sk-SK" sz="1600" dirty="0">
                <a:solidFill>
                  <a:schemeClr val="bg1"/>
                </a:solidFill>
              </a:rPr>
              <a:t> </a:t>
            </a:r>
            <a:r>
              <a:rPr lang="sk-SK" sz="1600" noProof="0" dirty="0">
                <a:solidFill>
                  <a:schemeClr val="bg1"/>
                </a:solidFill>
              </a:rPr>
              <a:t>bez platenej podpory. Engagement na Instagrame presiahol 54 tisíc s  pozitívnym sentimentom v komentároch.</a:t>
            </a:r>
          </a:p>
          <a:p>
            <a:pPr algn="ctr">
              <a:buClr>
                <a:srgbClr val="ED3580"/>
              </a:buClr>
            </a:pPr>
            <a:endParaRPr lang="sk-SK" noProof="0" dirty="0">
              <a:solidFill>
                <a:schemeClr val="bg1"/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92F445C-9100-EE9C-7835-04D44177193D}"/>
              </a:ext>
            </a:extLst>
          </p:cNvPr>
          <p:cNvSpPr txBox="1"/>
          <p:nvPr/>
        </p:nvSpPr>
        <p:spPr>
          <a:xfrm>
            <a:off x="4372990" y="2161199"/>
            <a:ext cx="2964796" cy="240065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ctr">
              <a:buClr>
                <a:srgbClr val="ED3580"/>
              </a:buClr>
            </a:pPr>
            <a:r>
              <a:rPr lang="sk-SK" sz="2000" noProof="0" dirty="0">
                <a:solidFill>
                  <a:srgbClr val="ED3580"/>
                </a:solidFill>
                <a:latin typeface="+mj-lt"/>
              </a:rPr>
              <a:t>Reputácia</a:t>
            </a:r>
          </a:p>
          <a:p>
            <a:pPr algn="ctr">
              <a:buClr>
                <a:srgbClr val="ED3580"/>
              </a:buClr>
            </a:pPr>
            <a:r>
              <a:rPr lang="sk-SK" sz="2000" noProof="0" dirty="0">
                <a:solidFill>
                  <a:srgbClr val="ED3580"/>
                </a:solidFill>
                <a:latin typeface="+mj-lt"/>
              </a:rPr>
              <a:t>a CSR imidž</a:t>
            </a:r>
            <a:endParaRPr lang="sk-SK" sz="2000" dirty="0">
              <a:solidFill>
                <a:srgbClr val="ED3580"/>
              </a:solidFill>
              <a:latin typeface="+mj-lt"/>
            </a:endParaRPr>
          </a:p>
          <a:p>
            <a:pPr algn="ctr">
              <a:buClr>
                <a:srgbClr val="ED3580"/>
              </a:buClr>
            </a:pPr>
            <a:endParaRPr lang="sk-SK" noProof="0" dirty="0">
              <a:solidFill>
                <a:schemeClr val="bg1"/>
              </a:solidFill>
              <a:latin typeface="+mj-lt"/>
            </a:endParaRPr>
          </a:p>
          <a:p>
            <a:pPr algn="ctr">
              <a:buClr>
                <a:srgbClr val="ED3580"/>
              </a:buClr>
            </a:pPr>
            <a:r>
              <a:rPr lang="sk-SK" sz="1600" noProof="0" dirty="0">
                <a:solidFill>
                  <a:schemeClr val="bg1"/>
                </a:solidFill>
              </a:rPr>
              <a:t>V Brand tracker štúdii od Kantaru sa atribút CSR imidžu "Pomáha udržiavať digitálny život bezpečný" zvýšil o 4 % v období Q3.</a:t>
            </a:r>
          </a:p>
          <a:p>
            <a:pPr algn="ctr">
              <a:buClr>
                <a:srgbClr val="ED3580"/>
              </a:buClr>
            </a:pPr>
            <a:endParaRPr lang="sk-SK" noProof="0" dirty="0">
              <a:solidFill>
                <a:schemeClr val="bg1"/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2232F441-71F5-C76F-AD16-EE1D1355350F}"/>
              </a:ext>
            </a:extLst>
          </p:cNvPr>
          <p:cNvSpPr txBox="1"/>
          <p:nvPr/>
        </p:nvSpPr>
        <p:spPr>
          <a:xfrm>
            <a:off x="8023211" y="2161199"/>
            <a:ext cx="2964796" cy="2616101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ctr">
              <a:buClr>
                <a:srgbClr val="ED3580"/>
              </a:buClr>
            </a:pPr>
            <a:r>
              <a:rPr lang="sk-SK" sz="2000" noProof="0" dirty="0">
                <a:solidFill>
                  <a:srgbClr val="ED3580"/>
                </a:solidFill>
                <a:latin typeface="+mj-lt"/>
              </a:rPr>
              <a:t>Zvýšená</a:t>
            </a:r>
          </a:p>
          <a:p>
            <a:pPr algn="ctr">
              <a:buClr>
                <a:srgbClr val="ED3580"/>
              </a:buClr>
            </a:pPr>
            <a:r>
              <a:rPr lang="sk-SK" sz="2000" noProof="0" dirty="0">
                <a:solidFill>
                  <a:srgbClr val="ED3580"/>
                </a:solidFill>
                <a:latin typeface="+mj-lt"/>
              </a:rPr>
              <a:t>návštevnosť</a:t>
            </a:r>
            <a:endParaRPr lang="sk-SK" sz="2000" dirty="0">
              <a:solidFill>
                <a:srgbClr val="ED3580"/>
              </a:solidFill>
              <a:latin typeface="+mj-lt"/>
            </a:endParaRPr>
          </a:p>
          <a:p>
            <a:pPr algn="ctr">
              <a:buClr>
                <a:srgbClr val="ED3580"/>
              </a:buClr>
            </a:pPr>
            <a:endParaRPr lang="sk-SK" noProof="0" dirty="0">
              <a:solidFill>
                <a:schemeClr val="bg1"/>
              </a:solidFill>
              <a:latin typeface="+mj-lt"/>
            </a:endParaRPr>
          </a:p>
          <a:p>
            <a:pPr algn="ctr">
              <a:buClr>
                <a:srgbClr val="ED3580"/>
              </a:buClr>
            </a:pPr>
            <a:r>
              <a:rPr lang="sk-SK" sz="1600" noProof="0" dirty="0">
                <a:solidFill>
                  <a:schemeClr val="bg1"/>
                </a:solidFill>
              </a:rPr>
              <a:t>Návštevnosť</a:t>
            </a:r>
            <a:r>
              <a:rPr lang="sk-SK" sz="1600" dirty="0">
                <a:solidFill>
                  <a:schemeClr val="bg1"/>
                </a:solidFill>
              </a:rPr>
              <a:t> </a:t>
            </a:r>
            <a:r>
              <a:rPr lang="sk-SK" sz="1600" noProof="0" dirty="0">
                <a:solidFill>
                  <a:schemeClr val="bg1"/>
                </a:solidFill>
              </a:rPr>
              <a:t>webstránky www.beznastrah.online sa po spustení kampane zvýšila o vyše 400 % a to, </a:t>
            </a:r>
            <a:r>
              <a:rPr lang="sk-SK" sz="1600" dirty="0">
                <a:solidFill>
                  <a:schemeClr val="bg1"/>
                </a:solidFill>
              </a:rPr>
              <a:t>že</a:t>
            </a:r>
            <a:r>
              <a:rPr lang="sk-SK" sz="1600" noProof="0" dirty="0">
                <a:solidFill>
                  <a:schemeClr val="bg1"/>
                </a:solidFill>
              </a:rPr>
              <a:t> kampaň rezonovala potvrdzuje aj to, že až 51 % návštev bolo z organických zdrojov. </a:t>
            </a:r>
          </a:p>
        </p:txBody>
      </p:sp>
    </p:spTree>
    <p:extLst>
      <p:ext uri="{BB962C8B-B14F-4D97-AF65-F5344CB8AC3E}">
        <p14:creationId xmlns:p14="http://schemas.microsoft.com/office/powerpoint/2010/main" val="3477642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0F0F1B-A18C-BD1A-A65C-5E4F50C66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585348-C39B-EE80-91BF-4B7C97C6CDF7}"/>
              </a:ext>
            </a:extLst>
          </p:cNvPr>
          <p:cNvSpPr txBox="1"/>
          <p:nvPr/>
        </p:nvSpPr>
        <p:spPr>
          <a:xfrm>
            <a:off x="628176" y="2927228"/>
            <a:ext cx="9735358" cy="10035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sk-SK" sz="8000" dirty="0">
                <a:solidFill>
                  <a:schemeClr val="bg1"/>
                </a:solidFill>
                <a:latin typeface="+mj-lt"/>
              </a:rPr>
              <a:t>Mediálne </a:t>
            </a:r>
            <a:r>
              <a:rPr lang="sk-SK" sz="8000" dirty="0">
                <a:solidFill>
                  <a:srgbClr val="ED3580"/>
                </a:solidFill>
                <a:latin typeface="+mj-lt"/>
              </a:rPr>
              <a:t>výstupy</a:t>
            </a:r>
            <a:endParaRPr lang="sk-SK" sz="8000" b="0" i="0" u="none" strike="noStrike" dirty="0">
              <a:solidFill>
                <a:srgbClr val="ED3580"/>
              </a:solidFill>
              <a:effectLst/>
              <a:latin typeface="+mj-lt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E767C77-D383-4547-D087-9257D9D018C3}"/>
              </a:ext>
            </a:extLst>
          </p:cNvPr>
          <p:cNvSpPr txBox="1"/>
          <p:nvPr/>
        </p:nvSpPr>
        <p:spPr>
          <a:xfrm>
            <a:off x="628176" y="2483041"/>
            <a:ext cx="1540486" cy="2258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sk-SK" b="0" i="0" u="none" strike="noStrike" dirty="0">
                <a:solidFill>
                  <a:srgbClr val="ED3580"/>
                </a:solidFill>
                <a:effectLst/>
              </a:rPr>
              <a:t>#influendcérky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084D698C-1459-0DDE-54CB-95F60F365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7965" y="6350889"/>
            <a:ext cx="975859" cy="33657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A3235BE-8276-09B3-3C57-BA45B5DD9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76" y="6469822"/>
            <a:ext cx="1127676" cy="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20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D0C0C-2ED3-4D24-63C9-6DA377AB8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746BDF-3FB5-B559-F5E1-ED27D6E31632}"/>
              </a:ext>
            </a:extLst>
          </p:cNvPr>
          <p:cNvSpPr txBox="1"/>
          <p:nvPr/>
        </p:nvSpPr>
        <p:spPr>
          <a:xfrm>
            <a:off x="628176" y="668574"/>
            <a:ext cx="1030951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2400" dirty="0">
                <a:solidFill>
                  <a:srgbClr val="ED3580"/>
                </a:solidFill>
                <a:latin typeface="+mj-lt"/>
              </a:rPr>
              <a:t>Mediálne výstupy </a:t>
            </a:r>
            <a:r>
              <a:rPr lang="sk-SK" sz="2400" dirty="0">
                <a:solidFill>
                  <a:schemeClr val="bg1"/>
                </a:solidFill>
                <a:latin typeface="+mj-lt"/>
              </a:rPr>
              <a:t>v číslach</a:t>
            </a:r>
            <a:endParaRPr lang="sk-SK" sz="2400" noProof="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702387-3902-6D3C-1C94-7864C4739E2E}"/>
              </a:ext>
            </a:extLst>
          </p:cNvPr>
          <p:cNvGrpSpPr/>
          <p:nvPr/>
        </p:nvGrpSpPr>
        <p:grpSpPr>
          <a:xfrm>
            <a:off x="4991765" y="2076918"/>
            <a:ext cx="2208470" cy="2640271"/>
            <a:chOff x="6760879" y="2045114"/>
            <a:chExt cx="2005527" cy="240488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22F0971-6CC4-15DF-B660-7607E35ED1DC}"/>
                </a:ext>
              </a:extLst>
            </p:cNvPr>
            <p:cNvGrpSpPr/>
            <p:nvPr/>
          </p:nvGrpSpPr>
          <p:grpSpPr>
            <a:xfrm>
              <a:off x="6760879" y="3043977"/>
              <a:ext cx="2005527" cy="1406026"/>
              <a:chOff x="3264284" y="932947"/>
              <a:chExt cx="1235534" cy="866204"/>
            </a:xfrm>
          </p:grpSpPr>
          <p:sp>
            <p:nvSpPr>
              <p:cNvPr id="16" name="Ovál 57">
                <a:extLst>
                  <a:ext uri="{FF2B5EF4-FFF2-40B4-BE49-F238E27FC236}">
                    <a16:creationId xmlns:a16="http://schemas.microsoft.com/office/drawing/2014/main" id="{12178477-A518-A29D-B35B-117E8FC0EC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8949" y="932947"/>
                <a:ext cx="866206" cy="866204"/>
              </a:xfrm>
              <a:prstGeom prst="ellipse">
                <a:avLst/>
              </a:prstGeom>
              <a:solidFill>
                <a:srgbClr val="ED358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7" name="object 75">
                <a:extLst>
                  <a:ext uri="{FF2B5EF4-FFF2-40B4-BE49-F238E27FC236}">
                    <a16:creationId xmlns:a16="http://schemas.microsoft.com/office/drawing/2014/main" id="{E3A387CB-5E8C-6376-A516-2A061FA0A6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4284" y="1222611"/>
                <a:ext cx="1235534" cy="287844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>
                  <a:defRPr sz="3305" b="1" i="0">
                    <a:solidFill>
                      <a:srgbClr val="FF7900"/>
                    </a:solidFill>
                    <a:latin typeface="Helvetica Neue LT Pro 75 Bold"/>
                    <a:ea typeface="+mj-ea"/>
                    <a:cs typeface="Helvetica Neue LT Pro 75 Bold"/>
                  </a:defRPr>
                </a:lvl1pPr>
              </a:lstStyle>
              <a:p>
                <a:pPr marL="7701" marR="3466" algn="ctr">
                  <a:lnSpc>
                    <a:spcPts val="3960"/>
                  </a:lnSpc>
                  <a:spcBef>
                    <a:spcPts val="121"/>
                  </a:spcBef>
                </a:pPr>
                <a:r>
                  <a:rPr lang="sk-SK" sz="3600" kern="0" dirty="0">
                    <a:solidFill>
                      <a:schemeClr val="bg1"/>
                    </a:solidFill>
                    <a:latin typeface="+mj-lt"/>
                  </a:rPr>
                  <a:t>3,13m</a:t>
                </a:r>
                <a:endParaRPr lang="en-US" sz="3600" kern="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14" name="Zástupný objekt pre obsah 3">
              <a:extLst>
                <a:ext uri="{FF2B5EF4-FFF2-40B4-BE49-F238E27FC236}">
                  <a16:creationId xmlns:a16="http://schemas.microsoft.com/office/drawing/2014/main" id="{3FD859E6-FF76-2701-0943-DCC98A9B1CF4}"/>
                </a:ext>
              </a:extLst>
            </p:cNvPr>
            <p:cNvSpPr txBox="1">
              <a:spLocks/>
            </p:cNvSpPr>
            <p:nvPr/>
          </p:nvSpPr>
          <p:spPr>
            <a:xfrm>
              <a:off x="6888102" y="2638332"/>
              <a:ext cx="1751079" cy="421958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Clr>
                  <a:srgbClr val="56A5FF"/>
                </a:buClr>
                <a:buNone/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Reach</a:t>
              </a:r>
              <a:r>
                <a:rPr lang="sk-SK" b="1" dirty="0">
                  <a:solidFill>
                    <a:schemeClr val="bg1"/>
                  </a:solidFill>
                  <a:latin typeface="+mj-lt"/>
                </a:rPr>
                <a:t>*</a:t>
              </a:r>
              <a:endParaRPr lang="en-US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5" name="Graphic 14" descr="Megaphone outline">
              <a:extLst>
                <a:ext uri="{FF2B5EF4-FFF2-40B4-BE49-F238E27FC236}">
                  <a16:creationId xmlns:a16="http://schemas.microsoft.com/office/drawing/2014/main" id="{E5D455DC-26F0-F0CC-08F5-1035185E1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81508" y="2045114"/>
              <a:ext cx="564274" cy="56427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19C0FD-BBB6-F3F9-98B1-42FE809BFBDD}"/>
              </a:ext>
            </a:extLst>
          </p:cNvPr>
          <p:cNvGrpSpPr/>
          <p:nvPr/>
        </p:nvGrpSpPr>
        <p:grpSpPr>
          <a:xfrm>
            <a:off x="2286640" y="2076520"/>
            <a:ext cx="2208471" cy="2640669"/>
            <a:chOff x="3446568" y="1972666"/>
            <a:chExt cx="2005528" cy="240525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722E120-99DC-15E4-DD55-CA6925CBC34F}"/>
                </a:ext>
              </a:extLst>
            </p:cNvPr>
            <p:cNvGrpSpPr/>
            <p:nvPr/>
          </p:nvGrpSpPr>
          <p:grpSpPr>
            <a:xfrm>
              <a:off x="3446569" y="2970317"/>
              <a:ext cx="2005527" cy="1407600"/>
              <a:chOff x="3269545" y="899737"/>
              <a:chExt cx="1235534" cy="867168"/>
            </a:xfrm>
          </p:grpSpPr>
          <p:sp>
            <p:nvSpPr>
              <p:cNvPr id="22" name="Ovál 57">
                <a:extLst>
                  <a:ext uri="{FF2B5EF4-FFF2-40B4-BE49-F238E27FC236}">
                    <a16:creationId xmlns:a16="http://schemas.microsoft.com/office/drawing/2014/main" id="{7BC45C21-0A24-2EFE-25FE-FF9FA93D58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3729" y="899737"/>
                <a:ext cx="867167" cy="867168"/>
              </a:xfrm>
              <a:prstGeom prst="ellipse">
                <a:avLst/>
              </a:prstGeom>
              <a:solidFill>
                <a:srgbClr val="ED358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97C94D"/>
                  </a:solidFill>
                  <a:latin typeface="+mj-lt"/>
                </a:endParaRPr>
              </a:p>
            </p:txBody>
          </p:sp>
          <p:sp>
            <p:nvSpPr>
              <p:cNvPr id="23" name="object 75">
                <a:extLst>
                  <a:ext uri="{FF2B5EF4-FFF2-40B4-BE49-F238E27FC236}">
                    <a16:creationId xmlns:a16="http://schemas.microsoft.com/office/drawing/2014/main" id="{C1179F55-F17E-91EA-7E5F-1C4E8BF112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9545" y="1189400"/>
                <a:ext cx="1235534" cy="287842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>
                  <a:defRPr sz="3305" b="1" i="0">
                    <a:solidFill>
                      <a:srgbClr val="FF7900"/>
                    </a:solidFill>
                    <a:latin typeface="Helvetica Neue LT Pro 75 Bold"/>
                    <a:ea typeface="+mj-ea"/>
                    <a:cs typeface="Helvetica Neue LT Pro 75 Bold"/>
                  </a:defRPr>
                </a:lvl1pPr>
              </a:lstStyle>
              <a:p>
                <a:pPr marL="7701" marR="3466" algn="ctr">
                  <a:lnSpc>
                    <a:spcPts val="3960"/>
                  </a:lnSpc>
                  <a:spcBef>
                    <a:spcPts val="121"/>
                  </a:spcBef>
                </a:pPr>
                <a:r>
                  <a:rPr lang="sk-SK" sz="3600" kern="0" dirty="0">
                    <a:solidFill>
                      <a:schemeClr val="bg1"/>
                    </a:solidFill>
                    <a:latin typeface="+mj-lt"/>
                  </a:rPr>
                  <a:t>31</a:t>
                </a:r>
                <a:endParaRPr lang="en-US" sz="3600" kern="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20" name="Zástupný objekt pre obsah 3">
              <a:extLst>
                <a:ext uri="{FF2B5EF4-FFF2-40B4-BE49-F238E27FC236}">
                  <a16:creationId xmlns:a16="http://schemas.microsoft.com/office/drawing/2014/main" id="{1B497EE6-D3E3-B016-6EA3-AB0A6C444E6F}"/>
                </a:ext>
              </a:extLst>
            </p:cNvPr>
            <p:cNvSpPr txBox="1">
              <a:spLocks/>
            </p:cNvSpPr>
            <p:nvPr/>
          </p:nvSpPr>
          <p:spPr>
            <a:xfrm>
              <a:off x="3446568" y="2566382"/>
              <a:ext cx="2005526" cy="421962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Clr>
                  <a:srgbClr val="56A5FF"/>
                </a:buClr>
                <a:buNone/>
              </a:pPr>
              <a:r>
                <a:rPr lang="sk-SK" b="1" dirty="0">
                  <a:solidFill>
                    <a:schemeClr val="bg1"/>
                  </a:solidFill>
                  <a:latin typeface="+mj-lt"/>
                </a:rPr>
                <a:t>Počet článkov*</a:t>
              </a:r>
              <a:endParaRPr lang="en-US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1" name="Graphic 20" descr="Newspaper outline">
              <a:extLst>
                <a:ext uri="{FF2B5EF4-FFF2-40B4-BE49-F238E27FC236}">
                  <a16:creationId xmlns:a16="http://schemas.microsoft.com/office/drawing/2014/main" id="{953F58CE-063A-3E88-9CDB-067446F3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7197" y="1972666"/>
              <a:ext cx="564274" cy="56427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BB60A7-844E-3C2A-76AD-1F431CE90690}"/>
              </a:ext>
            </a:extLst>
          </p:cNvPr>
          <p:cNvGrpSpPr/>
          <p:nvPr/>
        </p:nvGrpSpPr>
        <p:grpSpPr>
          <a:xfrm>
            <a:off x="7696889" y="2076520"/>
            <a:ext cx="2208470" cy="2630233"/>
            <a:chOff x="4481500" y="2249235"/>
            <a:chExt cx="2005527" cy="239574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738AAE1-8865-81C1-219B-6C9D28BFC3A2}"/>
                </a:ext>
              </a:extLst>
            </p:cNvPr>
            <p:cNvGrpSpPr/>
            <p:nvPr/>
          </p:nvGrpSpPr>
          <p:grpSpPr>
            <a:xfrm>
              <a:off x="4481500" y="2833309"/>
              <a:ext cx="2005527" cy="1811671"/>
              <a:chOff x="6760879" y="2638332"/>
              <a:chExt cx="2005527" cy="181167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30BCD1E-9142-A043-8781-B7ADC23D097E}"/>
                  </a:ext>
                </a:extLst>
              </p:cNvPr>
              <p:cNvGrpSpPr/>
              <p:nvPr/>
            </p:nvGrpSpPr>
            <p:grpSpPr>
              <a:xfrm>
                <a:off x="6760879" y="3043977"/>
                <a:ext cx="2005527" cy="1406026"/>
                <a:chOff x="3264284" y="932947"/>
                <a:chExt cx="1235534" cy="866204"/>
              </a:xfrm>
            </p:grpSpPr>
            <p:sp>
              <p:nvSpPr>
                <p:cNvPr id="35" name="Ovál 57">
                  <a:extLst>
                    <a:ext uri="{FF2B5EF4-FFF2-40B4-BE49-F238E27FC236}">
                      <a16:creationId xmlns:a16="http://schemas.microsoft.com/office/drawing/2014/main" id="{72943F48-84C1-43A2-DEBB-48195BF138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8949" y="932947"/>
                  <a:ext cx="866206" cy="866204"/>
                </a:xfrm>
                <a:prstGeom prst="ellipse">
                  <a:avLst/>
                </a:prstGeom>
                <a:solidFill>
                  <a:srgbClr val="ED35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36" name="object 75">
                  <a:extLst>
                    <a:ext uri="{FF2B5EF4-FFF2-40B4-BE49-F238E27FC236}">
                      <a16:creationId xmlns:a16="http://schemas.microsoft.com/office/drawing/2014/main" id="{DBF50C8C-EF86-D786-DF3A-BFE858F824E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64284" y="1222611"/>
                  <a:ext cx="1235534" cy="287844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ctr" anchorCtr="0">
                  <a:spAutoFit/>
                </a:bodyPr>
                <a:lstStyle>
                  <a:lvl1pPr>
                    <a:defRPr sz="3305" b="1" i="0">
                      <a:solidFill>
                        <a:srgbClr val="FF7900"/>
                      </a:solidFill>
                      <a:latin typeface="Helvetica Neue LT Pro 75 Bold"/>
                      <a:ea typeface="+mj-ea"/>
                      <a:cs typeface="Helvetica Neue LT Pro 75 Bold"/>
                    </a:defRPr>
                  </a:lvl1pPr>
                </a:lstStyle>
                <a:p>
                  <a:pPr marL="7701" marR="3466" algn="ctr">
                    <a:lnSpc>
                      <a:spcPts val="3960"/>
                    </a:lnSpc>
                    <a:spcBef>
                      <a:spcPts val="121"/>
                    </a:spcBef>
                  </a:pPr>
                  <a:r>
                    <a:rPr lang="sk-SK" sz="3600" kern="0" dirty="0">
                      <a:solidFill>
                        <a:schemeClr val="bg1"/>
                      </a:solidFill>
                      <a:latin typeface="+mj-lt"/>
                    </a:rPr>
                    <a:t>59,8k€</a:t>
                  </a:r>
                  <a:endParaRPr lang="en-US" sz="3600" kern="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34" name="Zástupný objekt pre obsah 3">
                <a:extLst>
                  <a:ext uri="{FF2B5EF4-FFF2-40B4-BE49-F238E27FC236}">
                    <a16:creationId xmlns:a16="http://schemas.microsoft.com/office/drawing/2014/main" id="{B360A51D-B110-D270-832F-B144BF5E8B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88102" y="2638332"/>
                <a:ext cx="1751079" cy="42195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Clr>
                    <a:srgbClr val="56A5FF"/>
                  </a:buClr>
                  <a:buNone/>
                </a:pPr>
                <a:r>
                  <a:rPr lang="sk-SK" b="1" dirty="0">
                    <a:solidFill>
                      <a:schemeClr val="bg1"/>
                    </a:solidFill>
                    <a:latin typeface="+mj-lt"/>
                  </a:rPr>
                  <a:t>AVE*</a:t>
                </a:r>
                <a:endParaRPr lang="en-US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32" name="Graphic 31" descr="Coins outline">
              <a:extLst>
                <a:ext uri="{FF2B5EF4-FFF2-40B4-BE49-F238E27FC236}">
                  <a16:creationId xmlns:a16="http://schemas.microsoft.com/office/drawing/2014/main" id="{24E03D53-1646-6C5B-C365-F4405F9A9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96343" y="2249235"/>
              <a:ext cx="564273" cy="564273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E6CB13F-5D15-5C51-1368-93C50AFB611C}"/>
              </a:ext>
            </a:extLst>
          </p:cNvPr>
          <p:cNvSpPr txBox="1"/>
          <p:nvPr/>
        </p:nvSpPr>
        <p:spPr>
          <a:xfrm>
            <a:off x="628176" y="5787377"/>
            <a:ext cx="1030951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7900"/>
              </a:buClr>
            </a:pPr>
            <a:r>
              <a:rPr lang="sk-SK" sz="1000" dirty="0">
                <a:solidFill>
                  <a:schemeClr val="bg1"/>
                </a:solidFill>
              </a:rPr>
              <a:t>*Zdroj: Mediaboard, sledované obdobie 1. 8. – 31. 10. 2024</a:t>
            </a:r>
            <a:endParaRPr lang="sk-SK" sz="1000" noProof="0" dirty="0">
              <a:solidFill>
                <a:schemeClr val="bg1"/>
              </a:solidFill>
            </a:endParaRPr>
          </a:p>
        </p:txBody>
      </p:sp>
      <p:pic>
        <p:nvPicPr>
          <p:cNvPr id="2" name="Grafický objekt 2">
            <a:extLst>
              <a:ext uri="{FF2B5EF4-FFF2-40B4-BE49-F238E27FC236}">
                <a16:creationId xmlns:a16="http://schemas.microsoft.com/office/drawing/2014/main" id="{E6F496DE-FAD4-1D76-F289-4B30F5EAE5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87965" y="6350889"/>
            <a:ext cx="975859" cy="336574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D8AE9614-3BE3-46CD-9305-9B9C19B66E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176" y="6469822"/>
            <a:ext cx="1127676" cy="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79505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Custom 18">
      <a:dk1>
        <a:srgbClr val="1E1E1E"/>
      </a:dk1>
      <a:lt1>
        <a:srgbClr val="FFFFFF"/>
      </a:lt1>
      <a:dk2>
        <a:srgbClr val="FF0000"/>
      </a:dk2>
      <a:lt2>
        <a:srgbClr val="FF9485"/>
      </a:lt2>
      <a:accent1>
        <a:srgbClr val="E0008C"/>
      </a:accent1>
      <a:accent2>
        <a:srgbClr val="FEE600"/>
      </a:accent2>
      <a:accent3>
        <a:srgbClr val="FFBC00"/>
      </a:accent3>
      <a:accent4>
        <a:srgbClr val="0763FF"/>
      </a:accent4>
      <a:accent5>
        <a:srgbClr val="B5DF1B"/>
      </a:accent5>
      <a:accent6>
        <a:srgbClr val="A025F0"/>
      </a:accent6>
      <a:hlink>
        <a:srgbClr val="2F8299"/>
      </a:hlink>
      <a:folHlink>
        <a:srgbClr val="8C8C8C"/>
      </a:folHlink>
    </a:clrScheme>
    <a:fontScheme name="Open Sans">
      <a:majorFont>
        <a:latin typeface="Open Sans Extrabold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</a:spPr>
      <a:bodyPr lIns="0" tIns="0" rIns="0" bIns="0" rtlCol="0" anchor="ctr"/>
      <a:lstStyle>
        <a:defPPr algn="ctr">
          <a:lnSpc>
            <a:spcPct val="80000"/>
          </a:lnSpc>
          <a:spcAft>
            <a:spcPts val="600"/>
          </a:spcAft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80000"/>
          </a:lnSpc>
          <a:spcAft>
            <a:spcPts val="600"/>
          </a:spcAft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ácia1" id="{20419E9B-ED21-4410-A0F3-3888636E37E1}" vid="{886E0953-06C3-42FD-A9F8-BAB3F054B4EA}"/>
    </a:ext>
  </a:extLst>
</a:theme>
</file>

<file path=ppt/theme/theme2.xml><?xml version="1.0" encoding="utf-8"?>
<a:theme xmlns:a="http://schemas.openxmlformats.org/drawingml/2006/main" name="2_Motív Office">
  <a:themeElements>
    <a:clrScheme name="Pragmatig">
      <a:dk1>
        <a:srgbClr val="1E1E1E"/>
      </a:dk1>
      <a:lt1>
        <a:srgbClr val="FFFFFF"/>
      </a:lt1>
      <a:dk2>
        <a:srgbClr val="FF0000"/>
      </a:dk2>
      <a:lt2>
        <a:srgbClr val="FF9485"/>
      </a:lt2>
      <a:accent1>
        <a:srgbClr val="F958BF"/>
      </a:accent1>
      <a:accent2>
        <a:srgbClr val="FF2C82"/>
      </a:accent2>
      <a:accent3>
        <a:srgbClr val="55A2FF"/>
      </a:accent3>
      <a:accent4>
        <a:srgbClr val="654789"/>
      </a:accent4>
      <a:accent5>
        <a:srgbClr val="6BFA75"/>
      </a:accent5>
      <a:accent6>
        <a:srgbClr val="FFFF00"/>
      </a:accent6>
      <a:hlink>
        <a:srgbClr val="2F8299"/>
      </a:hlink>
      <a:folHlink>
        <a:srgbClr val="8C8C8C"/>
      </a:folHlink>
    </a:clrScheme>
    <a:fontScheme name="Open Sans">
      <a:majorFont>
        <a:latin typeface="Open Sans Extrabold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</a:spPr>
      <a:bodyPr lIns="0" tIns="0" rIns="0" bIns="0" rtlCol="0" anchor="ctr"/>
      <a:lstStyle>
        <a:defPPr algn="ctr">
          <a:lnSpc>
            <a:spcPct val="80000"/>
          </a:lnSpc>
          <a:spcAft>
            <a:spcPts val="600"/>
          </a:spcAft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80000"/>
          </a:lnSpc>
          <a:spcAft>
            <a:spcPts val="6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ácia1" id="{20419E9B-ED21-4410-A0F3-3888636E37E1}" vid="{886E0953-06C3-42FD-A9F8-BAB3F054B4EA}"/>
    </a:ext>
  </a:extLst>
</a:theme>
</file>

<file path=ppt/theme/theme3.xml><?xml version="1.0" encoding="utf-8"?>
<a:theme xmlns:a="http://schemas.openxmlformats.org/drawingml/2006/main" name="1_Motív Office">
  <a:themeElements>
    <a:clrScheme name="Pragmatig">
      <a:dk1>
        <a:srgbClr val="1E1E1E"/>
      </a:dk1>
      <a:lt1>
        <a:srgbClr val="FFFFFF"/>
      </a:lt1>
      <a:dk2>
        <a:srgbClr val="FF0000"/>
      </a:dk2>
      <a:lt2>
        <a:srgbClr val="FF9485"/>
      </a:lt2>
      <a:accent1>
        <a:srgbClr val="F958BF"/>
      </a:accent1>
      <a:accent2>
        <a:srgbClr val="FF2C82"/>
      </a:accent2>
      <a:accent3>
        <a:srgbClr val="55A2FF"/>
      </a:accent3>
      <a:accent4>
        <a:srgbClr val="654789"/>
      </a:accent4>
      <a:accent5>
        <a:srgbClr val="6BFA75"/>
      </a:accent5>
      <a:accent6>
        <a:srgbClr val="FFFF00"/>
      </a:accent6>
      <a:hlink>
        <a:srgbClr val="2F8299"/>
      </a:hlink>
      <a:folHlink>
        <a:srgbClr val="8C8C8C"/>
      </a:folHlink>
    </a:clrScheme>
    <a:fontScheme name="Open Sans">
      <a:majorFont>
        <a:latin typeface="Open Sans Extrabold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</a:spPr>
      <a:bodyPr lIns="0" tIns="0" rIns="0" bIns="0" rtlCol="0" anchor="ctr"/>
      <a:lstStyle>
        <a:defPPr algn="ctr">
          <a:lnSpc>
            <a:spcPct val="80000"/>
          </a:lnSpc>
          <a:spcAft>
            <a:spcPts val="600"/>
          </a:spcAft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80000"/>
          </a:lnSpc>
          <a:spcAft>
            <a:spcPts val="6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ácia1" id="{20419E9B-ED21-4410-A0F3-3888636E37E1}" vid="{886E0953-06C3-42FD-A9F8-BAB3F054B4EA}"/>
    </a:ext>
  </a:extLst>
</a:theme>
</file>

<file path=ppt/theme/theme4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f7a1ce-8b12-4054-ab7e-38ee9e36dad5">
      <Terms xmlns="http://schemas.microsoft.com/office/infopath/2007/PartnerControls"/>
    </lcf76f155ced4ddcb4097134ff3c332f>
    <TaxCatchAll xmlns="536de176-7757-498c-96dd-ecc0ab4832a6" xsi:nil="true"/>
    <Mesiac xmlns="1cf7a1ce-8b12-4054-ab7e-38ee9e36dad5" xsi:nil="true"/>
    <Rok xmlns="1cf7a1ce-8b12-4054-ab7e-38ee9e36dad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731BC768D10CC42815AA4B9DC292103" ma:contentTypeVersion="14" ma:contentTypeDescription="Umožňuje vytvoriť nový dokument." ma:contentTypeScope="" ma:versionID="a2abd01bcb747b3ad34aaaa0d0e18073">
  <xsd:schema xmlns:xsd="http://www.w3.org/2001/XMLSchema" xmlns:xs="http://www.w3.org/2001/XMLSchema" xmlns:p="http://schemas.microsoft.com/office/2006/metadata/properties" xmlns:ns2="1cf7a1ce-8b12-4054-ab7e-38ee9e36dad5" xmlns:ns3="536de176-7757-498c-96dd-ecc0ab4832a6" targetNamespace="http://schemas.microsoft.com/office/2006/metadata/properties" ma:root="true" ma:fieldsID="d57ac9619b2f3d298aff0da7d9d3ac8d" ns2:_="" ns3:_="">
    <xsd:import namespace="1cf7a1ce-8b12-4054-ab7e-38ee9e36dad5"/>
    <xsd:import namespace="536de176-7757-498c-96dd-ecc0ab4832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siac" minOccurs="0"/>
                <xsd:element ref="ns2:Rok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f7a1ce-8b12-4054-ab7e-38ee9e36da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siac" ma:index="12" nillable="true" ma:displayName="Mesiac" ma:format="Dropdown" ma:internalName="Mesiac">
      <xsd:simpleType>
        <xsd:restriction base="dms:Choice">
          <xsd:enumeration value="Január"/>
          <xsd:enumeration value="Február"/>
          <xsd:enumeration value="Marec"/>
          <xsd:enumeration value="Apríl"/>
          <xsd:enumeration value="Máj"/>
          <xsd:enumeration value="Jún"/>
          <xsd:enumeration value="Júl"/>
          <xsd:enumeration value="August"/>
          <xsd:enumeration value="September"/>
          <xsd:enumeration value="Október"/>
          <xsd:enumeration value="November"/>
          <xsd:enumeration value="December"/>
        </xsd:restriction>
      </xsd:simpleType>
    </xsd:element>
    <xsd:element name="Rok" ma:index="13" nillable="true" ma:displayName="Rok" ma:format="Dropdown" ma:internalName="Rok">
      <xsd:simpleType>
        <xsd:restriction base="dms:Choice">
          <xsd:enumeration value="2025"/>
          <xsd:enumeration value="2026"/>
          <xsd:enumeration value="2027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Značky obrázka" ma:readOnly="false" ma:fieldId="{5cf76f15-5ced-4ddc-b409-7134ff3c332f}" ma:taxonomyMulti="true" ma:sspId="4aa39500-4d9a-4078-b359-b84894fc8c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6de176-7757-498c-96dd-ecc0ab4832a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9cc8aec-e3b3-407b-962f-5b07ff85cd6b}" ma:internalName="TaxCatchAll" ma:showField="CatchAllData" ma:web="536de176-7757-498c-96dd-ecc0ab4832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730C8D-3903-4559-A3AA-DF181E2B4790}">
  <ds:schemaRefs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8191dd3f-8a33-42d6-a487-476052678ea0"/>
    <ds:schemaRef ds:uri="http://purl.org/dc/elements/1.1/"/>
    <ds:schemaRef ds:uri="http://schemas.openxmlformats.org/package/2006/metadata/core-properties"/>
    <ds:schemaRef ds:uri="cd996c4f-f6e5-4edf-ad42-e95a55d473b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77A382A-9DBA-49C0-9AF1-56961984BA0A}"/>
</file>

<file path=customXml/itemProps3.xml><?xml version="1.0" encoding="utf-8"?>
<ds:datastoreItem xmlns:ds="http://schemas.openxmlformats.org/officeDocument/2006/customXml" ds:itemID="{5302B64B-ED5E-455D-9F57-9D6ADAB98B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847</Words>
  <Application>Microsoft Macintosh PowerPoint</Application>
  <PresentationFormat>Širokouhlá</PresentationFormat>
  <Paragraphs>56</Paragraphs>
  <Slides>12</Slides>
  <Notes>9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12</vt:i4>
      </vt:variant>
    </vt:vector>
  </HeadingPairs>
  <TitlesOfParts>
    <vt:vector size="21" baseType="lpstr">
      <vt:lpstr>Aptos</vt:lpstr>
      <vt:lpstr>Arial</vt:lpstr>
      <vt:lpstr>Open Sans Extrabold</vt:lpstr>
      <vt:lpstr>Open Sans Light</vt:lpstr>
      <vt:lpstr>Poppins Thin</vt:lpstr>
      <vt:lpstr>Wingdings</vt:lpstr>
      <vt:lpstr>Motív Office</vt:lpstr>
      <vt:lpstr>2_Motív Office</vt:lpstr>
      <vt:lpstr>1_Motív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Andrej Gargulak</dc:creator>
  <cp:lastModifiedBy>Patrik Červeňák</cp:lastModifiedBy>
  <cp:revision>5</cp:revision>
  <dcterms:created xsi:type="dcterms:W3CDTF">2023-03-28T15:50:40Z</dcterms:created>
  <dcterms:modified xsi:type="dcterms:W3CDTF">2025-03-21T12:42:32Z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0x0101000731BC768D10CC42815AA4B9DC292103</vt:lpwstr>
  </property>
  <property fmtid="{D5CDD505-2E9C-101B-9397-08002B2CF9AE}" pid="3" name="MediaServiceImageTags">
    <vt:lpwstr/>
  </property>
</Properties>
</file>