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  <p:sldMasterId id="2147483775" r:id="rId5"/>
    <p:sldMasterId id="2147483782" r:id="rId6"/>
    <p:sldMasterId id="2147483816" r:id="rId7"/>
  </p:sldMasterIdLst>
  <p:notesMasterIdLst>
    <p:notesMasterId r:id="rId28"/>
  </p:notesMasterIdLst>
  <p:handoutMasterIdLst>
    <p:handoutMasterId r:id="rId29"/>
  </p:handoutMasterIdLst>
  <p:sldIdLst>
    <p:sldId id="503" r:id="rId8"/>
    <p:sldId id="257" r:id="rId9"/>
    <p:sldId id="626" r:id="rId10"/>
    <p:sldId id="640" r:id="rId11"/>
    <p:sldId id="639" r:id="rId12"/>
    <p:sldId id="517" r:id="rId13"/>
    <p:sldId id="650" r:id="rId14"/>
    <p:sldId id="667" r:id="rId15"/>
    <p:sldId id="661" r:id="rId16"/>
    <p:sldId id="646" r:id="rId17"/>
    <p:sldId id="670" r:id="rId18"/>
    <p:sldId id="631" r:id="rId19"/>
    <p:sldId id="647" r:id="rId20"/>
    <p:sldId id="633" r:id="rId21"/>
    <p:sldId id="634" r:id="rId22"/>
    <p:sldId id="674" r:id="rId23"/>
    <p:sldId id="672" r:id="rId24"/>
    <p:sldId id="673" r:id="rId25"/>
    <p:sldId id="668" r:id="rId26"/>
    <p:sldId id="289" r:id="rId2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05E64784-00EB-4DF5-976D-8AA5A69DA2DC}">
          <p14:sldIdLst>
            <p14:sldId id="503"/>
            <p14:sldId id="257"/>
            <p14:sldId id="626"/>
            <p14:sldId id="640"/>
            <p14:sldId id="639"/>
            <p14:sldId id="517"/>
            <p14:sldId id="650"/>
            <p14:sldId id="667"/>
            <p14:sldId id="661"/>
            <p14:sldId id="646"/>
            <p14:sldId id="670"/>
            <p14:sldId id="631"/>
            <p14:sldId id="647"/>
            <p14:sldId id="633"/>
            <p14:sldId id="634"/>
            <p14:sldId id="674"/>
            <p14:sldId id="672"/>
            <p14:sldId id="673"/>
            <p14:sldId id="668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900"/>
    <a:srgbClr val="FFFFFF"/>
    <a:srgbClr val="000000"/>
    <a:srgbClr val="00A44A"/>
    <a:srgbClr val="F2F2F2"/>
    <a:srgbClr val="E8E8E8"/>
    <a:srgbClr val="FFF20D"/>
    <a:srgbClr val="00ADEE"/>
    <a:srgbClr val="6B5790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A8908-1668-4389-96BB-620CD445AB06}" v="442" dt="2026-03-12T16:59:31.412"/>
    <p1510:client id="{77195C29-698B-4C9F-BF04-FB6DEC372B23}" v="46" dt="2026-03-13T16:12:36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Katonová Vargová" userId="794f0c8a-8129-43db-abc4-37546656ac3d" providerId="ADAL" clId="{0170E083-2D91-47C8-9E96-F7DFF76C3BBC}"/>
    <pc:docChg chg="undo custSel addSld delSld modSld sldOrd delSection modSection">
      <pc:chgData name="Michaela Katonová Vargová" userId="794f0c8a-8129-43db-abc4-37546656ac3d" providerId="ADAL" clId="{0170E083-2D91-47C8-9E96-F7DFF76C3BBC}" dt="2026-03-13T16:17:52.527" v="2570" actId="2696"/>
      <pc:docMkLst>
        <pc:docMk/>
      </pc:docMkLst>
      <pc:sldChg chg="add del">
        <pc:chgData name="Michaela Katonová Vargová" userId="794f0c8a-8129-43db-abc4-37546656ac3d" providerId="ADAL" clId="{0170E083-2D91-47C8-9E96-F7DFF76C3BBC}" dt="2026-03-13T16:12:36.163" v="2565"/>
        <pc:sldMkLst>
          <pc:docMk/>
          <pc:sldMk cId="0" sldId="257"/>
        </pc:sldMkLst>
      </pc:sldChg>
      <pc:sldChg chg="modSp mod ord">
        <pc:chgData name="Michaela Katonová Vargová" userId="794f0c8a-8129-43db-abc4-37546656ac3d" providerId="ADAL" clId="{0170E083-2D91-47C8-9E96-F7DFF76C3BBC}" dt="2026-03-11T20:12:38.535" v="1639" actId="14100"/>
        <pc:sldMkLst>
          <pc:docMk/>
          <pc:sldMk cId="373620513" sldId="289"/>
        </pc:sldMkLst>
        <pc:spChg chg="mod">
          <ac:chgData name="Michaela Katonová Vargová" userId="794f0c8a-8129-43db-abc4-37546656ac3d" providerId="ADAL" clId="{0170E083-2D91-47C8-9E96-F7DFF76C3BBC}" dt="2026-03-11T20:12:38.535" v="1639" actId="14100"/>
          <ac:spMkLst>
            <pc:docMk/>
            <pc:sldMk cId="373620513" sldId="289"/>
            <ac:spMk id="5" creationId="{7D3A07D3-F0B1-E934-F1DB-DE1F6A43606D}"/>
          </ac:spMkLst>
        </pc:spChg>
      </pc:sldChg>
      <pc:sldChg chg="addSp delSp modSp mod">
        <pc:chgData name="Michaela Katonová Vargová" userId="794f0c8a-8129-43db-abc4-37546656ac3d" providerId="ADAL" clId="{0170E083-2D91-47C8-9E96-F7DFF76C3BBC}" dt="2026-03-11T18:36:44.290" v="633" actId="1076"/>
        <pc:sldMkLst>
          <pc:docMk/>
          <pc:sldMk cId="473070954" sldId="503"/>
        </pc:sldMkLst>
        <pc:spChg chg="mod">
          <ac:chgData name="Michaela Katonová Vargová" userId="794f0c8a-8129-43db-abc4-37546656ac3d" providerId="ADAL" clId="{0170E083-2D91-47C8-9E96-F7DFF76C3BBC}" dt="2026-03-11T18:12:27.375" v="15" actId="20577"/>
          <ac:spMkLst>
            <pc:docMk/>
            <pc:sldMk cId="473070954" sldId="503"/>
            <ac:spMk id="2" creationId="{EA9D1801-CBC1-4056-81CD-7A2FE10D0C94}"/>
          </ac:spMkLst>
        </pc:spChg>
        <pc:spChg chg="mod">
          <ac:chgData name="Michaela Katonová Vargová" userId="794f0c8a-8129-43db-abc4-37546656ac3d" providerId="ADAL" clId="{0170E083-2D91-47C8-9E96-F7DFF76C3BBC}" dt="2026-03-11T18:12:19.691" v="6" actId="1076"/>
          <ac:spMkLst>
            <pc:docMk/>
            <pc:sldMk cId="473070954" sldId="503"/>
            <ac:spMk id="3" creationId="{B82C51F1-11FF-EBA1-27B8-FA26892CB6AC}"/>
          </ac:spMkLst>
        </pc:spChg>
        <pc:spChg chg="mod">
          <ac:chgData name="Michaela Katonová Vargová" userId="794f0c8a-8129-43db-abc4-37546656ac3d" providerId="ADAL" clId="{0170E083-2D91-47C8-9E96-F7DFF76C3BBC}" dt="2026-03-11T18:36:44.290" v="633" actId="1076"/>
          <ac:spMkLst>
            <pc:docMk/>
            <pc:sldMk cId="473070954" sldId="503"/>
            <ac:spMk id="8" creationId="{CB8B9727-A1DC-4955-A573-7F368E345EEC}"/>
          </ac:spMkLst>
        </pc:spChg>
        <pc:picChg chg="add mod">
          <ac:chgData name="Michaela Katonová Vargová" userId="794f0c8a-8129-43db-abc4-37546656ac3d" providerId="ADAL" clId="{0170E083-2D91-47C8-9E96-F7DFF76C3BBC}" dt="2026-03-11T18:13:36.569" v="23" actId="1076"/>
          <ac:picMkLst>
            <pc:docMk/>
            <pc:sldMk cId="473070954" sldId="503"/>
            <ac:picMk id="9" creationId="{F1B45B06-D157-8090-30E8-61BF9CA6FD9B}"/>
          </ac:picMkLst>
        </pc:picChg>
      </pc:sldChg>
      <pc:sldChg chg="modSp mod ord">
        <pc:chgData name="Michaela Katonová Vargová" userId="794f0c8a-8129-43db-abc4-37546656ac3d" providerId="ADAL" clId="{0170E083-2D91-47C8-9E96-F7DFF76C3BBC}" dt="2026-03-11T18:44:12.085" v="701" actId="1076"/>
        <pc:sldMkLst>
          <pc:docMk/>
          <pc:sldMk cId="2848120013" sldId="517"/>
        </pc:sldMkLst>
        <pc:spChg chg="mod">
          <ac:chgData name="Michaela Katonová Vargová" userId="794f0c8a-8129-43db-abc4-37546656ac3d" providerId="ADAL" clId="{0170E083-2D91-47C8-9E96-F7DFF76C3BBC}" dt="2026-03-11T18:44:04.119" v="698" actId="20577"/>
          <ac:spMkLst>
            <pc:docMk/>
            <pc:sldMk cId="2848120013" sldId="517"/>
            <ac:spMk id="2" creationId="{93585348-C39B-EE80-91BF-4B7C97C6CDF7}"/>
          </ac:spMkLst>
        </pc:spChg>
        <pc:spChg chg="mod">
          <ac:chgData name="Michaela Katonová Vargová" userId="794f0c8a-8129-43db-abc4-37546656ac3d" providerId="ADAL" clId="{0170E083-2D91-47C8-9E96-F7DFF76C3BBC}" dt="2026-03-11T18:44:12.085" v="701" actId="1076"/>
          <ac:spMkLst>
            <pc:docMk/>
            <pc:sldMk cId="2848120013" sldId="517"/>
            <ac:spMk id="3" creationId="{D03FCE9C-0802-2343-A1DC-527B9A2F8A65}"/>
          </ac:spMkLst>
        </pc:spChg>
      </pc:sldChg>
      <pc:sldChg chg="modSp add del mod">
        <pc:chgData name="Michaela Katonová Vargová" userId="794f0c8a-8129-43db-abc4-37546656ac3d" providerId="ADAL" clId="{0170E083-2D91-47C8-9E96-F7DFF76C3BBC}" dt="2026-03-13T16:13:13.126" v="2566" actId="2696"/>
        <pc:sldMkLst>
          <pc:docMk/>
          <pc:sldMk cId="2319908105" sldId="613"/>
        </pc:sldMkLst>
      </pc:sldChg>
      <pc:sldChg chg="modSp mod">
        <pc:chgData name="Michaela Katonová Vargová" userId="794f0c8a-8129-43db-abc4-37546656ac3d" providerId="ADAL" clId="{0170E083-2D91-47C8-9E96-F7DFF76C3BBC}" dt="2026-03-11T20:13:15.796" v="1642" actId="20577"/>
        <pc:sldMkLst>
          <pc:docMk/>
          <pc:sldMk cId="4241808378" sldId="626"/>
        </pc:sldMkLst>
        <pc:spChg chg="mod">
          <ac:chgData name="Michaela Katonová Vargová" userId="794f0c8a-8129-43db-abc4-37546656ac3d" providerId="ADAL" clId="{0170E083-2D91-47C8-9E96-F7DFF76C3BBC}" dt="2026-03-11T20:13:15.796" v="1642" actId="20577"/>
          <ac:spMkLst>
            <pc:docMk/>
            <pc:sldMk cId="4241808378" sldId="626"/>
            <ac:spMk id="4" creationId="{4E69321E-3460-4449-8E95-F76126E6FB97}"/>
          </ac:spMkLst>
        </pc:spChg>
      </pc:sldChg>
      <pc:sldChg chg="addSp delSp modSp mod ord">
        <pc:chgData name="Michaela Katonová Vargová" userId="794f0c8a-8129-43db-abc4-37546656ac3d" providerId="ADAL" clId="{0170E083-2D91-47C8-9E96-F7DFF76C3BBC}" dt="2026-03-13T16:14:34.618" v="2569" actId="20577"/>
        <pc:sldMkLst>
          <pc:docMk/>
          <pc:sldMk cId="4169506526" sldId="631"/>
        </pc:sldMkLst>
        <pc:spChg chg="mod">
          <ac:chgData name="Michaela Katonová Vargová" userId="794f0c8a-8129-43db-abc4-37546656ac3d" providerId="ADAL" clId="{0170E083-2D91-47C8-9E96-F7DFF76C3BBC}" dt="2026-03-11T19:48:48.150" v="1465" actId="1076"/>
          <ac:spMkLst>
            <pc:docMk/>
            <pc:sldMk cId="4169506526" sldId="631"/>
            <ac:spMk id="2" creationId="{EAACE7FD-5739-27CD-7E24-6FD025D8BE8D}"/>
          </ac:spMkLst>
        </pc:spChg>
        <pc:spChg chg="mod">
          <ac:chgData name="Michaela Katonová Vargová" userId="794f0c8a-8129-43db-abc4-37546656ac3d" providerId="ADAL" clId="{0170E083-2D91-47C8-9E96-F7DFF76C3BBC}" dt="2026-03-13T16:14:34.618" v="2569" actId="20577"/>
          <ac:spMkLst>
            <pc:docMk/>
            <pc:sldMk cId="4169506526" sldId="631"/>
            <ac:spMk id="3" creationId="{54502B84-6F7E-20C7-B957-034B55C1CB71}"/>
          </ac:spMkLst>
        </pc:spChg>
        <pc:picChg chg="add mod ord">
          <ac:chgData name="Michaela Katonová Vargová" userId="794f0c8a-8129-43db-abc4-37546656ac3d" providerId="ADAL" clId="{0170E083-2D91-47C8-9E96-F7DFF76C3BBC}" dt="2026-03-11T19:48:17.393" v="1458" actId="14100"/>
          <ac:picMkLst>
            <pc:docMk/>
            <pc:sldMk cId="4169506526" sldId="631"/>
            <ac:picMk id="8" creationId="{C9CA8F69-2FED-8991-FD23-413D35EDF3ED}"/>
          </ac:picMkLst>
        </pc:picChg>
        <pc:picChg chg="add mod">
          <ac:chgData name="Michaela Katonová Vargová" userId="794f0c8a-8129-43db-abc4-37546656ac3d" providerId="ADAL" clId="{0170E083-2D91-47C8-9E96-F7DFF76C3BBC}" dt="2026-03-11T19:49:24.942" v="1473" actId="1076"/>
          <ac:picMkLst>
            <pc:docMk/>
            <pc:sldMk cId="4169506526" sldId="631"/>
            <ac:picMk id="10" creationId="{1659AD25-3672-46A3-8C21-71E78F993F52}"/>
          </ac:picMkLst>
        </pc:picChg>
      </pc:sldChg>
      <pc:sldChg chg="delSp modSp mod ord">
        <pc:chgData name="Michaela Katonová Vargová" userId="794f0c8a-8129-43db-abc4-37546656ac3d" providerId="ADAL" clId="{0170E083-2D91-47C8-9E96-F7DFF76C3BBC}" dt="2026-03-11T19:55:39.123" v="1538" actId="255"/>
        <pc:sldMkLst>
          <pc:docMk/>
          <pc:sldMk cId="3327579505" sldId="633"/>
        </pc:sldMkLst>
        <pc:spChg chg="mod">
          <ac:chgData name="Michaela Katonová Vargová" userId="794f0c8a-8129-43db-abc4-37546656ac3d" providerId="ADAL" clId="{0170E083-2D91-47C8-9E96-F7DFF76C3BBC}" dt="2026-03-11T19:55:39.123" v="1538" actId="255"/>
          <ac:spMkLst>
            <pc:docMk/>
            <pc:sldMk cId="3327579505" sldId="633"/>
            <ac:spMk id="4" creationId="{07746BDF-3FB5-B559-F5E1-ED27D6E31632}"/>
          </ac:spMkLst>
        </pc:spChg>
        <pc:spChg chg="mod">
          <ac:chgData name="Michaela Katonová Vargová" userId="794f0c8a-8129-43db-abc4-37546656ac3d" providerId="ADAL" clId="{0170E083-2D91-47C8-9E96-F7DFF76C3BBC}" dt="2026-03-11T19:54:48.469" v="1530" actId="20577"/>
          <ac:spMkLst>
            <pc:docMk/>
            <pc:sldMk cId="3327579505" sldId="633"/>
            <ac:spMk id="17" creationId="{E3A387CB-5E8C-6376-A516-2A061FA0A69A}"/>
          </ac:spMkLst>
        </pc:spChg>
        <pc:spChg chg="mod">
          <ac:chgData name="Michaela Katonová Vargová" userId="794f0c8a-8129-43db-abc4-37546656ac3d" providerId="ADAL" clId="{0170E083-2D91-47C8-9E96-F7DFF76C3BBC}" dt="2026-03-11T19:55:24.597" v="1536" actId="1076"/>
          <ac:spMkLst>
            <pc:docMk/>
            <pc:sldMk cId="3327579505" sldId="633"/>
            <ac:spMk id="20" creationId="{1B497EE6-D3E3-B016-6EA3-AB0A6C444E6F}"/>
          </ac:spMkLst>
        </pc:spChg>
        <pc:spChg chg="mod">
          <ac:chgData name="Michaela Katonová Vargová" userId="794f0c8a-8129-43db-abc4-37546656ac3d" providerId="ADAL" clId="{0170E083-2D91-47C8-9E96-F7DFF76C3BBC}" dt="2026-03-11T19:52:47.768" v="1510" actId="20577"/>
          <ac:spMkLst>
            <pc:docMk/>
            <pc:sldMk cId="3327579505" sldId="633"/>
            <ac:spMk id="23" creationId="{C1179F55-F17E-91EA-7E5F-1C4E8BF11219}"/>
          </ac:spMkLst>
        </pc:spChg>
        <pc:spChg chg="mod">
          <ac:chgData name="Michaela Katonová Vargová" userId="794f0c8a-8129-43db-abc4-37546656ac3d" providerId="ADAL" clId="{0170E083-2D91-47C8-9E96-F7DFF76C3BBC}" dt="2026-03-11T19:54:08.688" v="1519" actId="20577"/>
          <ac:spMkLst>
            <pc:docMk/>
            <pc:sldMk cId="3327579505" sldId="633"/>
            <ac:spMk id="36" creationId="{DBF50C8C-EF86-D786-DF3A-BFE858F824E0}"/>
          </ac:spMkLst>
        </pc:spChg>
        <pc:spChg chg="mod">
          <ac:chgData name="Michaela Katonová Vargová" userId="794f0c8a-8129-43db-abc4-37546656ac3d" providerId="ADAL" clId="{0170E083-2D91-47C8-9E96-F7DFF76C3BBC}" dt="2026-03-11T19:53:24.807" v="1517" actId="20577"/>
          <ac:spMkLst>
            <pc:docMk/>
            <pc:sldMk cId="3327579505" sldId="633"/>
            <ac:spMk id="40" creationId="{0E6CB13F-5D15-5C51-1368-93C50AFB611C}"/>
          </ac:spMkLst>
        </pc:spChg>
        <pc:grpChg chg="mod">
          <ac:chgData name="Michaela Katonová Vargová" userId="794f0c8a-8129-43db-abc4-37546656ac3d" providerId="ADAL" clId="{0170E083-2D91-47C8-9E96-F7DFF76C3BBC}" dt="2026-03-11T19:54:27.860" v="1522" actId="14100"/>
          <ac:grpSpMkLst>
            <pc:docMk/>
            <pc:sldMk cId="3327579505" sldId="633"/>
            <ac:grpSpMk id="12" creationId="{2F702387-3902-6D3C-1C94-7864C4739E2E}"/>
          </ac:grpSpMkLst>
        </pc:grpChg>
        <pc:grpChg chg="mod">
          <ac:chgData name="Michaela Katonová Vargová" userId="794f0c8a-8129-43db-abc4-37546656ac3d" providerId="ADAL" clId="{0170E083-2D91-47C8-9E96-F7DFF76C3BBC}" dt="2026-03-11T19:55:03.337" v="1532" actId="14100"/>
          <ac:grpSpMkLst>
            <pc:docMk/>
            <pc:sldMk cId="3327579505" sldId="633"/>
            <ac:grpSpMk id="18" creationId="{1819C0FD-BBB6-F3F9-98B1-42FE809BFBDD}"/>
          </ac:grpSpMkLst>
        </pc:grpChg>
        <pc:grpChg chg="mod">
          <ac:chgData name="Michaela Katonová Vargová" userId="794f0c8a-8129-43db-abc4-37546656ac3d" providerId="ADAL" clId="{0170E083-2D91-47C8-9E96-F7DFF76C3BBC}" dt="2026-03-11T19:54:18.497" v="1520" actId="14100"/>
          <ac:grpSpMkLst>
            <pc:docMk/>
            <pc:sldMk cId="3327579505" sldId="633"/>
            <ac:grpSpMk id="30" creationId="{03BB60A7-844E-3C2A-76AD-1F431CE90690}"/>
          </ac:grpSpMkLst>
        </pc:grpChg>
        <pc:picChg chg="mod">
          <ac:chgData name="Michaela Katonová Vargová" userId="794f0c8a-8129-43db-abc4-37546656ac3d" providerId="ADAL" clId="{0170E083-2D91-47C8-9E96-F7DFF76C3BBC}" dt="2026-03-11T19:55:16.122" v="1535" actId="14100"/>
          <ac:picMkLst>
            <pc:docMk/>
            <pc:sldMk cId="3327579505" sldId="633"/>
            <ac:picMk id="21" creationId="{953F58CE-063A-3E88-9CDB-067446F399C8}"/>
          </ac:picMkLst>
        </pc:picChg>
      </pc:sldChg>
      <pc:sldChg chg="addSp delSp modSp mod ord">
        <pc:chgData name="Michaela Katonová Vargová" userId="794f0c8a-8129-43db-abc4-37546656ac3d" providerId="ADAL" clId="{0170E083-2D91-47C8-9E96-F7DFF76C3BBC}" dt="2026-03-12T13:50:06.064" v="1830" actId="1076"/>
        <pc:sldMkLst>
          <pc:docMk/>
          <pc:sldMk cId="3642808353" sldId="634"/>
        </pc:sldMkLst>
        <pc:spChg chg="del">
          <ac:chgData name="Michaela Katonová Vargová" userId="794f0c8a-8129-43db-abc4-37546656ac3d" providerId="ADAL" clId="{0170E083-2D91-47C8-9E96-F7DFF76C3BBC}" dt="2026-03-12T13:24:22.087" v="1695" actId="21"/>
          <ac:spMkLst>
            <pc:docMk/>
            <pc:sldMk cId="3642808353" sldId="634"/>
            <ac:spMk id="2" creationId="{235B6F60-8944-E255-0A16-D00B552D9D0C}"/>
          </ac:spMkLst>
        </pc:spChg>
        <pc:spChg chg="mod">
          <ac:chgData name="Michaela Katonová Vargová" userId="794f0c8a-8129-43db-abc4-37546656ac3d" providerId="ADAL" clId="{0170E083-2D91-47C8-9E96-F7DFF76C3BBC}" dt="2026-03-11T19:56:14.453" v="1545" actId="20577"/>
          <ac:spMkLst>
            <pc:docMk/>
            <pc:sldMk cId="3642808353" sldId="634"/>
            <ac:spMk id="4" creationId="{E0FC2404-B466-238E-DC50-9B2CE6CA3C87}"/>
          </ac:spMkLst>
        </pc:spChg>
        <pc:picChg chg="add mod modCrop">
          <ac:chgData name="Michaela Katonová Vargová" userId="794f0c8a-8129-43db-abc4-37546656ac3d" providerId="ADAL" clId="{0170E083-2D91-47C8-9E96-F7DFF76C3BBC}" dt="2026-03-12T13:49:59.340" v="1827" actId="1076"/>
          <ac:picMkLst>
            <pc:docMk/>
            <pc:sldMk cId="3642808353" sldId="634"/>
            <ac:picMk id="5" creationId="{EA65559F-21A8-9A20-8F60-84AD9F0376D7}"/>
          </ac:picMkLst>
        </pc:picChg>
        <pc:picChg chg="add del mod">
          <ac:chgData name="Michaela Katonová Vargová" userId="794f0c8a-8129-43db-abc4-37546656ac3d" providerId="ADAL" clId="{0170E083-2D91-47C8-9E96-F7DFF76C3BBC}" dt="2026-03-12T13:23:10.344" v="1694" actId="21"/>
          <ac:picMkLst>
            <pc:docMk/>
            <pc:sldMk cId="3642808353" sldId="634"/>
            <ac:picMk id="7" creationId="{B258ED5B-9319-7C17-6127-2791D1B50492}"/>
          </ac:picMkLst>
        </pc:picChg>
        <pc:picChg chg="add del mod">
          <ac:chgData name="Michaela Katonová Vargová" userId="794f0c8a-8129-43db-abc4-37546656ac3d" providerId="ADAL" clId="{0170E083-2D91-47C8-9E96-F7DFF76C3BBC}" dt="2026-03-12T13:29:11.447" v="1700" actId="478"/>
          <ac:picMkLst>
            <pc:docMk/>
            <pc:sldMk cId="3642808353" sldId="634"/>
            <ac:picMk id="9" creationId="{F3CE947A-FC82-CCDA-7258-6F95BF37DE6E}"/>
          </ac:picMkLst>
        </pc:picChg>
        <pc:picChg chg="add del mod modCrop">
          <ac:chgData name="Michaela Katonová Vargová" userId="794f0c8a-8129-43db-abc4-37546656ac3d" providerId="ADAL" clId="{0170E083-2D91-47C8-9E96-F7DFF76C3BBC}" dt="2026-03-12T13:12:46.546" v="1681" actId="478"/>
          <ac:picMkLst>
            <pc:docMk/>
            <pc:sldMk cId="3642808353" sldId="634"/>
            <ac:picMk id="10" creationId="{A302C0C7-9F98-8A67-129A-685F73C28D45}"/>
          </ac:picMkLst>
        </pc:picChg>
        <pc:picChg chg="add mod">
          <ac:chgData name="Michaela Katonová Vargová" userId="794f0c8a-8129-43db-abc4-37546656ac3d" providerId="ADAL" clId="{0170E083-2D91-47C8-9E96-F7DFF76C3BBC}" dt="2026-03-12T13:37:13.830" v="1822" actId="1076"/>
          <ac:picMkLst>
            <pc:docMk/>
            <pc:sldMk cId="3642808353" sldId="634"/>
            <ac:picMk id="12" creationId="{6FDD6305-64FC-40A5-BA89-695D1385C9A4}"/>
          </ac:picMkLst>
        </pc:picChg>
        <pc:picChg chg="add mod modCrop">
          <ac:chgData name="Michaela Katonová Vargová" userId="794f0c8a-8129-43db-abc4-37546656ac3d" providerId="ADAL" clId="{0170E083-2D91-47C8-9E96-F7DFF76C3BBC}" dt="2026-03-11T20:09:01.066" v="1620" actId="1076"/>
          <ac:picMkLst>
            <pc:docMk/>
            <pc:sldMk cId="3642808353" sldId="634"/>
            <ac:picMk id="13" creationId="{0808D94B-2856-CC48-3510-F56BA566A6E9}"/>
          </ac:picMkLst>
        </pc:picChg>
        <pc:picChg chg="add mod">
          <ac:chgData name="Michaela Katonová Vargová" userId="794f0c8a-8129-43db-abc4-37546656ac3d" providerId="ADAL" clId="{0170E083-2D91-47C8-9E96-F7DFF76C3BBC}" dt="2026-03-12T13:50:06.064" v="1830" actId="1076"/>
          <ac:picMkLst>
            <pc:docMk/>
            <pc:sldMk cId="3642808353" sldId="634"/>
            <ac:picMk id="15" creationId="{D5502FBE-B68A-8AD6-80D9-5DDD275F3F83}"/>
          </ac:picMkLst>
        </pc:picChg>
        <pc:picChg chg="add mod modCrop">
          <ac:chgData name="Michaela Katonová Vargová" userId="794f0c8a-8129-43db-abc4-37546656ac3d" providerId="ADAL" clId="{0170E083-2D91-47C8-9E96-F7DFF76C3BBC}" dt="2026-03-11T20:09:12.039" v="1623" actId="1076"/>
          <ac:picMkLst>
            <pc:docMk/>
            <pc:sldMk cId="3642808353" sldId="634"/>
            <ac:picMk id="21" creationId="{349CC27B-8C9D-106B-1A89-FC3E85D142A7}"/>
          </ac:picMkLst>
        </pc:picChg>
      </pc:sldChg>
      <pc:sldChg chg="modSp mod">
        <pc:chgData name="Michaela Katonová Vargová" userId="794f0c8a-8129-43db-abc4-37546656ac3d" providerId="ADAL" clId="{0170E083-2D91-47C8-9E96-F7DFF76C3BBC}" dt="2026-03-11T18:22:31.816" v="522" actId="20577"/>
        <pc:sldMkLst>
          <pc:docMk/>
          <pc:sldMk cId="2441188052" sldId="639"/>
        </pc:sldMkLst>
        <pc:spChg chg="mod">
          <ac:chgData name="Michaela Katonová Vargová" userId="794f0c8a-8129-43db-abc4-37546656ac3d" providerId="ADAL" clId="{0170E083-2D91-47C8-9E96-F7DFF76C3BBC}" dt="2026-03-11T18:22:31.816" v="522" actId="20577"/>
          <ac:spMkLst>
            <pc:docMk/>
            <pc:sldMk cId="2441188052" sldId="639"/>
            <ac:spMk id="4" creationId="{4EEE70C0-516D-F061-9B7D-DF124C1A098C}"/>
          </ac:spMkLst>
        </pc:spChg>
      </pc:sldChg>
      <pc:sldChg chg="addSp delSp modSp mod">
        <pc:chgData name="Michaela Katonová Vargová" userId="794f0c8a-8129-43db-abc4-37546656ac3d" providerId="ADAL" clId="{0170E083-2D91-47C8-9E96-F7DFF76C3BBC}" dt="2026-03-11T18:25:46.174" v="534" actId="14100"/>
        <pc:sldMkLst>
          <pc:docMk/>
          <pc:sldMk cId="547176831" sldId="640"/>
        </pc:sldMkLst>
        <pc:spChg chg="mod">
          <ac:chgData name="Michaela Katonová Vargová" userId="794f0c8a-8129-43db-abc4-37546656ac3d" providerId="ADAL" clId="{0170E083-2D91-47C8-9E96-F7DFF76C3BBC}" dt="2026-03-11T18:21:23.307" v="474" actId="20577"/>
          <ac:spMkLst>
            <pc:docMk/>
            <pc:sldMk cId="547176831" sldId="640"/>
            <ac:spMk id="4" creationId="{19848AE2-D068-EE6B-6032-C34D8E3CBF35}"/>
          </ac:spMkLst>
        </pc:spChg>
      </pc:sldChg>
      <pc:sldChg chg="addSp delSp modSp mod ord delAnim modAnim">
        <pc:chgData name="Michaela Katonová Vargová" userId="794f0c8a-8129-43db-abc4-37546656ac3d" providerId="ADAL" clId="{0170E083-2D91-47C8-9E96-F7DFF76C3BBC}" dt="2026-03-12T13:32:54.541" v="1765" actId="20577"/>
        <pc:sldMkLst>
          <pc:docMk/>
          <pc:sldMk cId="383875150" sldId="646"/>
        </pc:sldMkLst>
        <pc:spChg chg="mod">
          <ac:chgData name="Michaela Katonová Vargová" userId="794f0c8a-8129-43db-abc4-37546656ac3d" providerId="ADAL" clId="{0170E083-2D91-47C8-9E96-F7DFF76C3BBC}" dt="2026-03-12T13:32:54.541" v="1765" actId="20577"/>
          <ac:spMkLst>
            <pc:docMk/>
            <pc:sldMk cId="383875150" sldId="646"/>
            <ac:spMk id="4" creationId="{4BC90CF3-C870-8A7C-A57E-12A2067A90F4}"/>
          </ac:spMkLst>
        </pc:spChg>
      </pc:sldChg>
      <pc:sldChg chg="modSp mod ord modShow chgLayout">
        <pc:chgData name="Michaela Katonová Vargová" userId="794f0c8a-8129-43db-abc4-37546656ac3d" providerId="ADAL" clId="{0170E083-2D91-47C8-9E96-F7DFF76C3BBC}" dt="2026-03-11T19:49:58.444" v="1476" actId="207"/>
        <pc:sldMkLst>
          <pc:docMk/>
          <pc:sldMk cId="1172557782" sldId="647"/>
        </pc:sldMkLst>
      </pc:sldChg>
      <pc:sldChg chg="addSp modSp mod ord modAnim">
        <pc:chgData name="Michaela Katonová Vargová" userId="794f0c8a-8129-43db-abc4-37546656ac3d" providerId="ADAL" clId="{0170E083-2D91-47C8-9E96-F7DFF76C3BBC}" dt="2026-03-11T18:59:19.648" v="884" actId="1076"/>
        <pc:sldMkLst>
          <pc:docMk/>
          <pc:sldMk cId="175536671" sldId="650"/>
        </pc:sldMkLst>
        <pc:spChg chg="mod">
          <ac:chgData name="Michaela Katonová Vargová" userId="794f0c8a-8129-43db-abc4-37546656ac3d" providerId="ADAL" clId="{0170E083-2D91-47C8-9E96-F7DFF76C3BBC}" dt="2026-03-11T18:51:30.394" v="858" actId="14100"/>
          <ac:spMkLst>
            <pc:docMk/>
            <pc:sldMk cId="175536671" sldId="650"/>
            <ac:spMk id="4" creationId="{AC139274-509F-A921-3694-7DAEB0269400}"/>
          </ac:spMkLst>
        </pc:spChg>
      </pc:sldChg>
      <pc:sldChg chg="modSp mod ord modShow">
        <pc:chgData name="Michaela Katonová Vargová" userId="794f0c8a-8129-43db-abc4-37546656ac3d" providerId="ADAL" clId="{0170E083-2D91-47C8-9E96-F7DFF76C3BBC}" dt="2026-03-12T12:40:58.828" v="1647" actId="729"/>
        <pc:sldMkLst>
          <pc:docMk/>
          <pc:sldMk cId="2828887054" sldId="661"/>
        </pc:sldMkLst>
        <pc:spChg chg="mod">
          <ac:chgData name="Michaela Katonová Vargová" userId="794f0c8a-8129-43db-abc4-37546656ac3d" providerId="ADAL" clId="{0170E083-2D91-47C8-9E96-F7DFF76C3BBC}" dt="2026-03-11T19:09:11.070" v="979" actId="20577"/>
          <ac:spMkLst>
            <pc:docMk/>
            <pc:sldMk cId="2828887054" sldId="661"/>
            <ac:spMk id="2" creationId="{C6BDA949-6F65-A89B-12A0-9B27498FF8D6}"/>
          </ac:spMkLst>
        </pc:spChg>
        <pc:spChg chg="mod">
          <ac:chgData name="Michaela Katonová Vargová" userId="794f0c8a-8129-43db-abc4-37546656ac3d" providerId="ADAL" clId="{0170E083-2D91-47C8-9E96-F7DFF76C3BBC}" dt="2026-03-11T19:09:22.720" v="980" actId="1076"/>
          <ac:spMkLst>
            <pc:docMk/>
            <pc:sldMk cId="2828887054" sldId="661"/>
            <ac:spMk id="3" creationId="{D5E65CE9-74E1-8F3D-DFE2-15117F574145}"/>
          </ac:spMkLst>
        </pc:spChg>
      </pc:sldChg>
      <pc:sldChg chg="addSp delSp modSp add mod delAnim modAnim">
        <pc:chgData name="Michaela Katonová Vargová" userId="794f0c8a-8129-43db-abc4-37546656ac3d" providerId="ADAL" clId="{0170E083-2D91-47C8-9E96-F7DFF76C3BBC}" dt="2026-03-11T19:20:47.170" v="1080" actId="1076"/>
        <pc:sldMkLst>
          <pc:docMk/>
          <pc:sldMk cId="1548839607" sldId="667"/>
        </pc:sldMkLst>
        <pc:spChg chg="mod">
          <ac:chgData name="Michaela Katonová Vargová" userId="794f0c8a-8129-43db-abc4-37546656ac3d" providerId="ADAL" clId="{0170E083-2D91-47C8-9E96-F7DFF76C3BBC}" dt="2026-03-11T19:18:38.168" v="1037" actId="20577"/>
          <ac:spMkLst>
            <pc:docMk/>
            <pc:sldMk cId="1548839607" sldId="667"/>
            <ac:spMk id="4" creationId="{3D455FF3-BF53-C255-3A09-700DA5773EA1}"/>
          </ac:spMkLst>
        </pc:spChg>
        <pc:picChg chg="add mod modCrop">
          <ac:chgData name="Michaela Katonová Vargová" userId="794f0c8a-8129-43db-abc4-37546656ac3d" providerId="ADAL" clId="{0170E083-2D91-47C8-9E96-F7DFF76C3BBC}" dt="2026-03-11T19:01:36.031" v="900" actId="1076"/>
          <ac:picMkLst>
            <pc:docMk/>
            <pc:sldMk cId="1548839607" sldId="667"/>
            <ac:picMk id="5" creationId="{D14EE962-6140-6C69-8176-AA605331A33E}"/>
          </ac:picMkLst>
        </pc:picChg>
      </pc:sldChg>
      <pc:sldChg chg="addSp delSp modSp add mod modAnim">
        <pc:chgData name="Michaela Katonová Vargová" userId="794f0c8a-8129-43db-abc4-37546656ac3d" providerId="ADAL" clId="{0170E083-2D91-47C8-9E96-F7DFF76C3BBC}" dt="2026-03-11T19:03:30.995" v="924" actId="1076"/>
        <pc:sldMkLst>
          <pc:docMk/>
          <pc:sldMk cId="2838005891" sldId="668"/>
        </pc:sldMkLst>
        <pc:picChg chg="add mod">
          <ac:chgData name="Michaela Katonová Vargová" userId="794f0c8a-8129-43db-abc4-37546656ac3d" providerId="ADAL" clId="{0170E083-2D91-47C8-9E96-F7DFF76C3BBC}" dt="2026-03-11T19:03:30.995" v="924" actId="1076"/>
          <ac:picMkLst>
            <pc:docMk/>
            <pc:sldMk cId="2838005891" sldId="668"/>
            <ac:picMk id="2" creationId="{72FD5546-3965-B009-1F6D-2EC8BAD022A8}"/>
          </ac:picMkLst>
        </pc:picChg>
      </pc:sldChg>
      <pc:sldChg chg="add del">
        <pc:chgData name="Michaela Katonová Vargová" userId="794f0c8a-8129-43db-abc4-37546656ac3d" providerId="ADAL" clId="{0170E083-2D91-47C8-9E96-F7DFF76C3BBC}" dt="2026-03-12T13:09:51.604" v="1651" actId="2696"/>
        <pc:sldMkLst>
          <pc:docMk/>
          <pc:sldMk cId="3346535408" sldId="669"/>
        </pc:sldMkLst>
      </pc:sldChg>
      <pc:sldChg chg="addSp delSp modSp add mod delAnim modAnim">
        <pc:chgData name="Michaela Katonová Vargová" userId="794f0c8a-8129-43db-abc4-37546656ac3d" providerId="ADAL" clId="{0170E083-2D91-47C8-9E96-F7DFF76C3BBC}" dt="2026-03-12T13:30:08.768" v="1714" actId="14100"/>
        <pc:sldMkLst>
          <pc:docMk/>
          <pc:sldMk cId="419727754" sldId="670"/>
        </pc:sldMkLst>
        <pc:picChg chg="del mod">
          <ac:chgData name="Michaela Katonová Vargová" userId="794f0c8a-8129-43db-abc4-37546656ac3d" providerId="ADAL" clId="{0170E083-2D91-47C8-9E96-F7DFF76C3BBC}" dt="2026-03-12T12:41:40.092" v="1649" actId="478"/>
          <ac:picMkLst>
            <pc:docMk/>
            <pc:sldMk cId="419727754" sldId="670"/>
            <ac:picMk id="2" creationId="{F4786C57-EF3D-9E75-B1CF-14620B379BB1}"/>
          </ac:picMkLst>
        </pc:picChg>
        <pc:picChg chg="del mod">
          <ac:chgData name="Michaela Katonová Vargová" userId="794f0c8a-8129-43db-abc4-37546656ac3d" providerId="ADAL" clId="{0170E083-2D91-47C8-9E96-F7DFF76C3BBC}" dt="2026-03-12T12:41:41.255" v="1650" actId="478"/>
          <ac:picMkLst>
            <pc:docMk/>
            <pc:sldMk cId="419727754" sldId="670"/>
            <ac:picMk id="3" creationId="{D3156C9F-CBEC-53ED-FD89-0481E7C41673}"/>
          </ac:picMkLst>
        </pc:picChg>
        <pc:picChg chg="add mod modCrop">
          <ac:chgData name="Michaela Katonová Vargová" userId="794f0c8a-8129-43db-abc4-37546656ac3d" providerId="ADAL" clId="{0170E083-2D91-47C8-9E96-F7DFF76C3BBC}" dt="2026-03-12T13:30:03.277" v="1713" actId="1076"/>
          <ac:picMkLst>
            <pc:docMk/>
            <pc:sldMk cId="419727754" sldId="670"/>
            <ac:picMk id="5" creationId="{E5D966D0-0038-AD37-E859-EF019F8375A6}"/>
          </ac:picMkLst>
        </pc:picChg>
        <pc:picChg chg="add del mod">
          <ac:chgData name="Michaela Katonová Vargová" userId="794f0c8a-8129-43db-abc4-37546656ac3d" providerId="ADAL" clId="{0170E083-2D91-47C8-9E96-F7DFF76C3BBC}" dt="2026-03-12T12:41:39.142" v="1648" actId="478"/>
          <ac:picMkLst>
            <pc:docMk/>
            <pc:sldMk cId="419727754" sldId="670"/>
            <ac:picMk id="6" creationId="{5474DF78-BCC2-99C0-2B4B-33AEFBC2566D}"/>
          </ac:picMkLst>
        </pc:picChg>
        <pc:picChg chg="add mod">
          <ac:chgData name="Michaela Katonová Vargová" userId="794f0c8a-8129-43db-abc4-37546656ac3d" providerId="ADAL" clId="{0170E083-2D91-47C8-9E96-F7DFF76C3BBC}" dt="2026-03-12T13:29:46.809" v="1709" actId="1076"/>
          <ac:picMkLst>
            <pc:docMk/>
            <pc:sldMk cId="419727754" sldId="670"/>
            <ac:picMk id="8" creationId="{7FB6D536-D061-6027-758A-08F44AD38948}"/>
          </ac:picMkLst>
        </pc:picChg>
        <pc:picChg chg="add mod modCrop">
          <ac:chgData name="Michaela Katonová Vargová" userId="794f0c8a-8129-43db-abc4-37546656ac3d" providerId="ADAL" clId="{0170E083-2D91-47C8-9E96-F7DFF76C3BBC}" dt="2026-03-12T13:30:08.768" v="1714" actId="14100"/>
          <ac:picMkLst>
            <pc:docMk/>
            <pc:sldMk cId="419727754" sldId="670"/>
            <ac:picMk id="10" creationId="{0E05A529-8D8D-27CB-A585-3B5BE10BCD34}"/>
          </ac:picMkLst>
        </pc:picChg>
        <pc:picChg chg="add mod">
          <ac:chgData name="Michaela Katonová Vargová" userId="794f0c8a-8129-43db-abc4-37546656ac3d" providerId="ADAL" clId="{0170E083-2D91-47C8-9E96-F7DFF76C3BBC}" dt="2026-03-12T13:29:53.861" v="1711" actId="14100"/>
          <ac:picMkLst>
            <pc:docMk/>
            <pc:sldMk cId="419727754" sldId="670"/>
            <ac:picMk id="11" creationId="{B95B4548-993A-9A47-D3AC-32D2F700B1AB}"/>
          </ac:picMkLst>
        </pc:picChg>
      </pc:sldChg>
      <pc:sldChg chg="del">
        <pc:chgData name="Michaela Katonová Vargová" userId="794f0c8a-8129-43db-abc4-37546656ac3d" providerId="ADAL" clId="{0170E083-2D91-47C8-9E96-F7DFF76C3BBC}" dt="2026-03-12T12:40:54.808" v="1646" actId="47"/>
        <pc:sldMkLst>
          <pc:docMk/>
          <pc:sldMk cId="1679170731" sldId="671"/>
        </pc:sldMkLst>
      </pc:sldChg>
      <pc:sldChg chg="addSp modSp add del mod">
        <pc:chgData name="Michaela Katonová Vargová" userId="794f0c8a-8129-43db-abc4-37546656ac3d" providerId="ADAL" clId="{0170E083-2D91-47C8-9E96-F7DFF76C3BBC}" dt="2026-03-13T16:17:52.527" v="2570" actId="2696"/>
        <pc:sldMkLst>
          <pc:docMk/>
          <pc:sldMk cId="2850761056" sldId="671"/>
        </pc:sldMkLst>
        <pc:spChg chg="mod">
          <ac:chgData name="Michaela Katonová Vargová" userId="794f0c8a-8129-43db-abc4-37546656ac3d" providerId="ADAL" clId="{0170E083-2D91-47C8-9E96-F7DFF76C3BBC}" dt="2026-03-12T13:34:18.070" v="1786" actId="207"/>
          <ac:spMkLst>
            <pc:docMk/>
            <pc:sldMk cId="2850761056" sldId="671"/>
            <ac:spMk id="2" creationId="{510FB013-27CF-EB9F-FF41-6B71C68FDCD1}"/>
          </ac:spMkLst>
        </pc:spChg>
        <pc:spChg chg="add mod">
          <ac:chgData name="Michaela Katonová Vargová" userId="794f0c8a-8129-43db-abc4-37546656ac3d" providerId="ADAL" clId="{0170E083-2D91-47C8-9E96-F7DFF76C3BBC}" dt="2026-03-12T13:34:59.058" v="1813" actId="207"/>
          <ac:spMkLst>
            <pc:docMk/>
            <pc:sldMk cId="2850761056" sldId="671"/>
            <ac:spMk id="3" creationId="{53E5E74F-047F-D02B-45BF-41EFCE41DAA3}"/>
          </ac:spMkLst>
        </pc:spChg>
      </pc:sldChg>
      <pc:sldChg chg="addSp delSp modSp add mod">
        <pc:chgData name="Michaela Katonová Vargová" userId="794f0c8a-8129-43db-abc4-37546656ac3d" providerId="ADAL" clId="{0170E083-2D91-47C8-9E96-F7DFF76C3BBC}" dt="2026-03-12T14:33:33.970" v="2374" actId="113"/>
        <pc:sldMkLst>
          <pc:docMk/>
          <pc:sldMk cId="1420546627" sldId="672"/>
        </pc:sldMkLst>
        <pc:spChg chg="add mod">
          <ac:chgData name="Michaela Katonová Vargová" userId="794f0c8a-8129-43db-abc4-37546656ac3d" providerId="ADAL" clId="{0170E083-2D91-47C8-9E96-F7DFF76C3BBC}" dt="2026-03-12T14:33:33.970" v="2374" actId="113"/>
          <ac:spMkLst>
            <pc:docMk/>
            <pc:sldMk cId="1420546627" sldId="672"/>
            <ac:spMk id="2" creationId="{5FE72D39-AF44-AF84-354C-DD74B14F66CF}"/>
          </ac:spMkLst>
        </pc:spChg>
        <pc:spChg chg="del">
          <ac:chgData name="Michaela Katonová Vargová" userId="794f0c8a-8129-43db-abc4-37546656ac3d" providerId="ADAL" clId="{0170E083-2D91-47C8-9E96-F7DFF76C3BBC}" dt="2026-03-12T14:14:00.668" v="1987" actId="21"/>
          <ac:spMkLst>
            <pc:docMk/>
            <pc:sldMk cId="1420546627" sldId="672"/>
            <ac:spMk id="4" creationId="{18452802-A383-19FB-E328-D23B3E096D80}"/>
          </ac:spMkLst>
        </pc:spChg>
        <pc:picChg chg="del">
          <ac:chgData name="Michaela Katonová Vargová" userId="794f0c8a-8129-43db-abc4-37546656ac3d" providerId="ADAL" clId="{0170E083-2D91-47C8-9E96-F7DFF76C3BBC}" dt="2026-03-12T13:51:41.112" v="1831" actId="478"/>
          <ac:picMkLst>
            <pc:docMk/>
            <pc:sldMk cId="1420546627" sldId="672"/>
            <ac:picMk id="5" creationId="{28804325-C0C5-0480-C33B-9308B79F378C}"/>
          </ac:picMkLst>
        </pc:picChg>
        <pc:picChg chg="add mod">
          <ac:chgData name="Michaela Katonová Vargová" userId="794f0c8a-8129-43db-abc4-37546656ac3d" providerId="ADAL" clId="{0170E083-2D91-47C8-9E96-F7DFF76C3BBC}" dt="2026-03-12T14:23:14.045" v="2056" actId="1076"/>
          <ac:picMkLst>
            <pc:docMk/>
            <pc:sldMk cId="1420546627" sldId="672"/>
            <ac:picMk id="6" creationId="{B4A1B40A-30D0-14FD-4844-6F9C18A4E5E6}"/>
          </ac:picMkLst>
        </pc:picChg>
        <pc:picChg chg="add mod">
          <ac:chgData name="Michaela Katonová Vargová" userId="794f0c8a-8129-43db-abc4-37546656ac3d" providerId="ADAL" clId="{0170E083-2D91-47C8-9E96-F7DFF76C3BBC}" dt="2026-03-12T14:23:16.385" v="2057" actId="1076"/>
          <ac:picMkLst>
            <pc:docMk/>
            <pc:sldMk cId="1420546627" sldId="672"/>
            <ac:picMk id="8" creationId="{F4585023-4EC5-1FCA-5BA0-2B6174C3101E}"/>
          </ac:picMkLst>
        </pc:picChg>
        <pc:picChg chg="add del mod">
          <ac:chgData name="Michaela Katonová Vargová" userId="794f0c8a-8129-43db-abc4-37546656ac3d" providerId="ADAL" clId="{0170E083-2D91-47C8-9E96-F7DFF76C3BBC}" dt="2026-03-12T14:23:06.683" v="2054" actId="478"/>
          <ac:picMkLst>
            <pc:docMk/>
            <pc:sldMk cId="1420546627" sldId="672"/>
            <ac:picMk id="10" creationId="{5189FFC5-B562-04B2-E51C-34221D0F2C5D}"/>
          </ac:picMkLst>
        </pc:picChg>
        <pc:picChg chg="del">
          <ac:chgData name="Michaela Katonová Vargová" userId="794f0c8a-8129-43db-abc4-37546656ac3d" providerId="ADAL" clId="{0170E083-2D91-47C8-9E96-F7DFF76C3BBC}" dt="2026-03-12T13:51:42.434" v="1833" actId="478"/>
          <ac:picMkLst>
            <pc:docMk/>
            <pc:sldMk cId="1420546627" sldId="672"/>
            <ac:picMk id="13" creationId="{64B1464E-C1C8-ED40-D4A3-0A6E363F52AC}"/>
          </ac:picMkLst>
        </pc:picChg>
        <pc:picChg chg="del">
          <ac:chgData name="Michaela Katonová Vargová" userId="794f0c8a-8129-43db-abc4-37546656ac3d" providerId="ADAL" clId="{0170E083-2D91-47C8-9E96-F7DFF76C3BBC}" dt="2026-03-12T13:51:41.724" v="1832" actId="478"/>
          <ac:picMkLst>
            <pc:docMk/>
            <pc:sldMk cId="1420546627" sldId="672"/>
            <ac:picMk id="21" creationId="{CAC6F6EE-AC36-18DD-C542-DD1A294B9C86}"/>
          </ac:picMkLst>
        </pc:picChg>
      </pc:sldChg>
      <pc:sldChg chg="addSp delSp modSp add mod">
        <pc:chgData name="Michaela Katonová Vargová" userId="794f0c8a-8129-43db-abc4-37546656ac3d" providerId="ADAL" clId="{0170E083-2D91-47C8-9E96-F7DFF76C3BBC}" dt="2026-03-12T14:46:25.921" v="2562" actId="1076"/>
        <pc:sldMkLst>
          <pc:docMk/>
          <pc:sldMk cId="3672154057" sldId="673"/>
        </pc:sldMkLst>
        <pc:spChg chg="mod">
          <ac:chgData name="Michaela Katonová Vargová" userId="794f0c8a-8129-43db-abc4-37546656ac3d" providerId="ADAL" clId="{0170E083-2D91-47C8-9E96-F7DFF76C3BBC}" dt="2026-03-12T14:46:25.921" v="2562" actId="1076"/>
          <ac:spMkLst>
            <pc:docMk/>
            <pc:sldMk cId="3672154057" sldId="673"/>
            <ac:spMk id="2" creationId="{D8D818C7-B8D6-A549-31C3-92A54D49CC8F}"/>
          </ac:spMkLst>
        </pc:spChg>
        <pc:spChg chg="mod">
          <ac:chgData name="Michaela Katonová Vargová" userId="794f0c8a-8129-43db-abc4-37546656ac3d" providerId="ADAL" clId="{0170E083-2D91-47C8-9E96-F7DFF76C3BBC}" dt="2026-03-12T14:35:53.740" v="2436" actId="20577"/>
          <ac:spMkLst>
            <pc:docMk/>
            <pc:sldMk cId="3672154057" sldId="673"/>
            <ac:spMk id="5" creationId="{C4BA34D6-8CCE-E651-280E-67ACC51812C4}"/>
          </ac:spMkLst>
        </pc:spChg>
        <pc:spChg chg="mod">
          <ac:chgData name="Michaela Katonová Vargová" userId="794f0c8a-8129-43db-abc4-37546656ac3d" providerId="ADAL" clId="{0170E083-2D91-47C8-9E96-F7DFF76C3BBC}" dt="2026-03-12T14:21:30.996" v="2011"/>
          <ac:spMkLst>
            <pc:docMk/>
            <pc:sldMk cId="3672154057" sldId="673"/>
            <ac:spMk id="9" creationId="{4BE1792B-FE52-1728-7654-B78C9F05141D}"/>
          </ac:spMkLst>
        </pc:spChg>
        <pc:spChg chg="mod">
          <ac:chgData name="Michaela Katonová Vargová" userId="794f0c8a-8129-43db-abc4-37546656ac3d" providerId="ADAL" clId="{0170E083-2D91-47C8-9E96-F7DFF76C3BBC}" dt="2026-03-12T14:41:42.102" v="2498" actId="20577"/>
          <ac:spMkLst>
            <pc:docMk/>
            <pc:sldMk cId="3672154057" sldId="673"/>
            <ac:spMk id="11" creationId="{71B635E4-E65C-D393-5338-8CB758035C49}"/>
          </ac:spMkLst>
        </pc:spChg>
        <pc:spChg chg="mod">
          <ac:chgData name="Michaela Katonová Vargová" userId="794f0c8a-8129-43db-abc4-37546656ac3d" providerId="ADAL" clId="{0170E083-2D91-47C8-9E96-F7DFF76C3BBC}" dt="2026-03-12T14:36:08.204" v="2439" actId="20577"/>
          <ac:spMkLst>
            <pc:docMk/>
            <pc:sldMk cId="3672154057" sldId="673"/>
            <ac:spMk id="14" creationId="{0D689CD6-AA83-E592-4EDF-CAD6DED88B0C}"/>
          </ac:spMkLst>
        </pc:spChg>
        <pc:spChg chg="mod">
          <ac:chgData name="Michaela Katonová Vargová" userId="794f0c8a-8129-43db-abc4-37546656ac3d" providerId="ADAL" clId="{0170E083-2D91-47C8-9E96-F7DFF76C3BBC}" dt="2026-03-12T14:36:00.124" v="2437"/>
          <ac:spMkLst>
            <pc:docMk/>
            <pc:sldMk cId="3672154057" sldId="673"/>
            <ac:spMk id="16" creationId="{73BAC9A6-8A74-EEAE-5C40-193857B5C8AA}"/>
          </ac:spMkLst>
        </pc:spChg>
        <pc:spChg chg="mod">
          <ac:chgData name="Michaela Katonová Vargová" userId="794f0c8a-8129-43db-abc4-37546656ac3d" providerId="ADAL" clId="{0170E083-2D91-47C8-9E96-F7DFF76C3BBC}" dt="2026-03-12T14:41:47.005" v="2499" actId="20577"/>
          <ac:spMkLst>
            <pc:docMk/>
            <pc:sldMk cId="3672154057" sldId="673"/>
            <ac:spMk id="17" creationId="{A72CACE7-C4F7-8B13-8263-3D0225E6230C}"/>
          </ac:spMkLst>
        </pc:spChg>
        <pc:grpChg chg="add mod">
          <ac:chgData name="Michaela Katonová Vargová" userId="794f0c8a-8129-43db-abc4-37546656ac3d" providerId="ADAL" clId="{0170E083-2D91-47C8-9E96-F7DFF76C3BBC}" dt="2026-03-12T14:21:36.718" v="2012" actId="1076"/>
          <ac:grpSpMkLst>
            <pc:docMk/>
            <pc:sldMk cId="3672154057" sldId="673"/>
            <ac:grpSpMk id="3" creationId="{DD771F7B-B494-563D-C861-8D99FA02BFF8}"/>
          </ac:grpSpMkLst>
        </pc:grpChg>
        <pc:grpChg chg="mod">
          <ac:chgData name="Michaela Katonová Vargová" userId="794f0c8a-8129-43db-abc4-37546656ac3d" providerId="ADAL" clId="{0170E083-2D91-47C8-9E96-F7DFF76C3BBC}" dt="2026-03-12T14:21:30.996" v="2011"/>
          <ac:grpSpMkLst>
            <pc:docMk/>
            <pc:sldMk cId="3672154057" sldId="673"/>
            <ac:grpSpMk id="4" creationId="{28EA58FB-042A-DD09-D64B-AA6D708E1E06}"/>
          </ac:grpSpMkLst>
        </pc:grpChg>
        <pc:grpChg chg="add mod">
          <ac:chgData name="Michaela Katonová Vargová" userId="794f0c8a-8129-43db-abc4-37546656ac3d" providerId="ADAL" clId="{0170E083-2D91-47C8-9E96-F7DFF76C3BBC}" dt="2026-03-12T14:36:06.045" v="2438" actId="1076"/>
          <ac:grpSpMkLst>
            <pc:docMk/>
            <pc:sldMk cId="3672154057" sldId="673"/>
            <ac:grpSpMk id="12" creationId="{5E2C7B21-AA8D-890A-3E6A-A7B45807B09F}"/>
          </ac:grpSpMkLst>
        </pc:grpChg>
        <pc:grpChg chg="mod">
          <ac:chgData name="Michaela Katonová Vargová" userId="794f0c8a-8129-43db-abc4-37546656ac3d" providerId="ADAL" clId="{0170E083-2D91-47C8-9E96-F7DFF76C3BBC}" dt="2026-03-12T14:36:00.124" v="2437"/>
          <ac:grpSpMkLst>
            <pc:docMk/>
            <pc:sldMk cId="3672154057" sldId="673"/>
            <ac:grpSpMk id="13" creationId="{E416639D-F6B1-4F07-04FE-B35915DFFFCA}"/>
          </ac:grpSpMkLst>
        </pc:grpChg>
        <pc:picChg chg="del">
          <ac:chgData name="Michaela Katonová Vargová" userId="794f0c8a-8129-43db-abc4-37546656ac3d" providerId="ADAL" clId="{0170E083-2D91-47C8-9E96-F7DFF76C3BBC}" dt="2026-03-12T14:21:15.565" v="2008" actId="478"/>
          <ac:picMkLst>
            <pc:docMk/>
            <pc:sldMk cId="3672154057" sldId="673"/>
            <ac:picMk id="6" creationId="{4195F40E-6DB3-BACF-A174-99760D287E71}"/>
          </ac:picMkLst>
        </pc:picChg>
        <pc:picChg chg="mod">
          <ac:chgData name="Michaela Katonová Vargová" userId="794f0c8a-8129-43db-abc4-37546656ac3d" providerId="ADAL" clId="{0170E083-2D91-47C8-9E96-F7DFF76C3BBC}" dt="2026-03-12T14:21:30.996" v="2011"/>
          <ac:picMkLst>
            <pc:docMk/>
            <pc:sldMk cId="3672154057" sldId="673"/>
            <ac:picMk id="7" creationId="{AB69FE83-32E5-442C-8918-3869D2158C05}"/>
          </ac:picMkLst>
        </pc:picChg>
        <pc:picChg chg="del">
          <ac:chgData name="Michaela Katonová Vargová" userId="794f0c8a-8129-43db-abc4-37546656ac3d" providerId="ADAL" clId="{0170E083-2D91-47C8-9E96-F7DFF76C3BBC}" dt="2026-03-12T14:21:16.380" v="2009" actId="478"/>
          <ac:picMkLst>
            <pc:docMk/>
            <pc:sldMk cId="3672154057" sldId="673"/>
            <ac:picMk id="8" creationId="{49F97696-1305-A43E-851F-4C37D9581F05}"/>
          </ac:picMkLst>
        </pc:picChg>
        <pc:picChg chg="mod">
          <ac:chgData name="Michaela Katonová Vargová" userId="794f0c8a-8129-43db-abc4-37546656ac3d" providerId="ADAL" clId="{0170E083-2D91-47C8-9E96-F7DFF76C3BBC}" dt="2026-03-12T14:21:19.937" v="2010" actId="1076"/>
          <ac:picMkLst>
            <pc:docMk/>
            <pc:sldMk cId="3672154057" sldId="673"/>
            <ac:picMk id="10" creationId="{7BC7D9CC-EC74-19B9-7B58-4794E668D165}"/>
          </ac:picMkLst>
        </pc:picChg>
        <pc:picChg chg="mod">
          <ac:chgData name="Michaela Katonová Vargová" userId="794f0c8a-8129-43db-abc4-37546656ac3d" providerId="ADAL" clId="{0170E083-2D91-47C8-9E96-F7DFF76C3BBC}" dt="2026-03-12T14:36:00.124" v="2437"/>
          <ac:picMkLst>
            <pc:docMk/>
            <pc:sldMk cId="3672154057" sldId="673"/>
            <ac:picMk id="15" creationId="{B2793EF4-42A4-0588-0608-B533C578EEBB}"/>
          </ac:picMkLst>
        </pc:picChg>
      </pc:sldChg>
      <pc:sldMasterChg chg="delSldLayout">
        <pc:chgData name="Michaela Katonová Vargová" userId="794f0c8a-8129-43db-abc4-37546656ac3d" providerId="ADAL" clId="{0170E083-2D91-47C8-9E96-F7DFF76C3BBC}" dt="2026-03-13T16:11:34.907" v="2564" actId="2696"/>
        <pc:sldMasterMkLst>
          <pc:docMk/>
          <pc:sldMasterMk cId="1839890737" sldId="2147483782"/>
        </pc:sldMasterMkLst>
        <pc:sldLayoutChg chg="del">
          <pc:chgData name="Michaela Katonová Vargová" userId="794f0c8a-8129-43db-abc4-37546656ac3d" providerId="ADAL" clId="{0170E083-2D91-47C8-9E96-F7DFF76C3BBC}" dt="2026-03-13T16:11:34.907" v="2564" actId="2696"/>
          <pc:sldLayoutMkLst>
            <pc:docMk/>
            <pc:sldMasterMk cId="1839890737" sldId="2147483782"/>
            <pc:sldLayoutMk cId="3561397705" sldId="2147483816"/>
          </pc:sldLayoutMkLst>
        </pc:sldLayoutChg>
      </pc:sldMasterChg>
    </pc:docChg>
  </pc:docChgLst>
  <pc:docChgLst>
    <pc:chgData name="Beáta Némethová" userId="f825bb97-cc0f-4f66-b6da-59fc029280bb" providerId="ADAL" clId="{C622AD59-4C43-48D8-8B84-7CB306AFBD26}"/>
    <pc:docChg chg="undo redo custSel addSld delSld modSld sldOrd addSection modSection">
      <pc:chgData name="Beáta Némethová" userId="f825bb97-cc0f-4f66-b6da-59fc029280bb" providerId="ADAL" clId="{C622AD59-4C43-48D8-8B84-7CB306AFBD26}" dt="2026-03-12T16:59:20.922" v="6421" actId="20577"/>
      <pc:docMkLst>
        <pc:docMk/>
      </pc:docMkLst>
      <pc:sldChg chg="addSp delSp modSp mod ord modShow">
        <pc:chgData name="Beáta Némethová" userId="f825bb97-cc0f-4f66-b6da-59fc029280bb" providerId="ADAL" clId="{C622AD59-4C43-48D8-8B84-7CB306AFBD26}" dt="2026-03-12T16:26:10.915" v="6027" actId="113"/>
        <pc:sldMkLst>
          <pc:docMk/>
          <pc:sldMk cId="373620513" sldId="289"/>
        </pc:sldMkLst>
        <pc:spChg chg="mod">
          <ac:chgData name="Beáta Némethová" userId="f825bb97-cc0f-4f66-b6da-59fc029280bb" providerId="ADAL" clId="{C622AD59-4C43-48D8-8B84-7CB306AFBD26}" dt="2026-03-12T16:26:10.915" v="6027" actId="113"/>
          <ac:spMkLst>
            <pc:docMk/>
            <pc:sldMk cId="373620513" sldId="289"/>
            <ac:spMk id="5" creationId="{7D3A07D3-F0B1-E934-F1DB-DE1F6A43606D}"/>
          </ac:spMkLst>
        </pc:spChg>
        <pc:spChg chg="add mod">
          <ac:chgData name="Beáta Némethová" userId="f825bb97-cc0f-4f66-b6da-59fc029280bb" providerId="ADAL" clId="{C622AD59-4C43-48D8-8B84-7CB306AFBD26}" dt="2026-03-12T16:25:36.242" v="6021"/>
          <ac:spMkLst>
            <pc:docMk/>
            <pc:sldMk cId="373620513" sldId="289"/>
            <ac:spMk id="6" creationId="{305B8AFB-9CE0-1915-C73B-0C2105B8618B}"/>
          </ac:spMkLst>
        </pc:spChg>
        <pc:spChg chg="add mod">
          <ac:chgData name="Beáta Némethová" userId="f825bb97-cc0f-4f66-b6da-59fc029280bb" providerId="ADAL" clId="{C622AD59-4C43-48D8-8B84-7CB306AFBD26}" dt="2026-03-12T16:25:51.047" v="6024" actId="1076"/>
          <ac:spMkLst>
            <pc:docMk/>
            <pc:sldMk cId="373620513" sldId="289"/>
            <ac:spMk id="8" creationId="{B6EDC008-401B-955D-95D7-67E14C4613A2}"/>
          </ac:spMkLst>
        </pc:spChg>
        <pc:picChg chg="add del">
          <ac:chgData name="Beáta Némethová" userId="f825bb97-cc0f-4f66-b6da-59fc029280bb" providerId="ADAL" clId="{C622AD59-4C43-48D8-8B84-7CB306AFBD26}" dt="2026-03-12T16:25:39.058" v="6022" actId="478"/>
          <ac:picMkLst>
            <pc:docMk/>
            <pc:sldMk cId="373620513" sldId="289"/>
            <ac:picMk id="3" creationId="{E35AC32A-6709-15BD-3E9E-F08E7F5F76BB}"/>
          </ac:picMkLst>
        </pc:picChg>
        <pc:picChg chg="add mod">
          <ac:chgData name="Beáta Némethová" userId="f825bb97-cc0f-4f66-b6da-59fc029280bb" providerId="ADAL" clId="{C622AD59-4C43-48D8-8B84-7CB306AFBD26}" dt="2026-03-12T16:25:36.242" v="6021"/>
          <ac:picMkLst>
            <pc:docMk/>
            <pc:sldMk cId="373620513" sldId="289"/>
            <ac:picMk id="4" creationId="{D9223C42-4B8F-1DF0-5585-63D522DE4EFD}"/>
          </ac:picMkLst>
        </pc:picChg>
        <pc:picChg chg="add mod">
          <ac:chgData name="Beáta Némethová" userId="f825bb97-cc0f-4f66-b6da-59fc029280bb" providerId="ADAL" clId="{C622AD59-4C43-48D8-8B84-7CB306AFBD26}" dt="2026-03-12T16:25:51.047" v="6024" actId="1076"/>
          <ac:picMkLst>
            <pc:docMk/>
            <pc:sldMk cId="373620513" sldId="289"/>
            <ac:picMk id="7" creationId="{4364C1A9-D53F-71A2-88E4-160E1E539961}"/>
          </ac:picMkLst>
        </pc:picChg>
      </pc:sldChg>
      <pc:sldChg chg="addSp modSp mod">
        <pc:chgData name="Beáta Némethová" userId="f825bb97-cc0f-4f66-b6da-59fc029280bb" providerId="ADAL" clId="{C622AD59-4C43-48D8-8B84-7CB306AFBD26}" dt="2026-03-12T00:04:47.714" v="5610" actId="20577"/>
        <pc:sldMkLst>
          <pc:docMk/>
          <pc:sldMk cId="473070954" sldId="503"/>
        </pc:sldMkLst>
        <pc:spChg chg="mod">
          <ac:chgData name="Beáta Némethová" userId="f825bb97-cc0f-4f66-b6da-59fc029280bb" providerId="ADAL" clId="{C622AD59-4C43-48D8-8B84-7CB306AFBD26}" dt="2026-03-12T00:04:40.033" v="5609" actId="14100"/>
          <ac:spMkLst>
            <pc:docMk/>
            <pc:sldMk cId="473070954" sldId="503"/>
            <ac:spMk id="2" creationId="{EA9D1801-CBC1-4056-81CD-7A2FE10D0C94}"/>
          </ac:spMkLst>
        </pc:spChg>
        <pc:spChg chg="mod">
          <ac:chgData name="Beáta Némethová" userId="f825bb97-cc0f-4f66-b6da-59fc029280bb" providerId="ADAL" clId="{C622AD59-4C43-48D8-8B84-7CB306AFBD26}" dt="2026-03-12T00:04:24.352" v="5608" actId="20577"/>
          <ac:spMkLst>
            <pc:docMk/>
            <pc:sldMk cId="473070954" sldId="503"/>
            <ac:spMk id="3" creationId="{B82C51F1-11FF-EBA1-27B8-FA26892CB6AC}"/>
          </ac:spMkLst>
        </pc:spChg>
        <pc:spChg chg="add mod">
          <ac:chgData name="Beáta Némethová" userId="f825bb97-cc0f-4f66-b6da-59fc029280bb" providerId="ADAL" clId="{C622AD59-4C43-48D8-8B84-7CB306AFBD26}" dt="2026-03-11T20:22:03.555" v="5351" actId="1076"/>
          <ac:spMkLst>
            <pc:docMk/>
            <pc:sldMk cId="473070954" sldId="503"/>
            <ac:spMk id="5" creationId="{4993677C-9754-4324-9DDB-CCD2DB1D330D}"/>
          </ac:spMkLst>
        </pc:spChg>
        <pc:spChg chg="mod">
          <ac:chgData name="Beáta Némethová" userId="f825bb97-cc0f-4f66-b6da-59fc029280bb" providerId="ADAL" clId="{C622AD59-4C43-48D8-8B84-7CB306AFBD26}" dt="2026-03-12T00:04:47.714" v="5610" actId="20577"/>
          <ac:spMkLst>
            <pc:docMk/>
            <pc:sldMk cId="473070954" sldId="503"/>
            <ac:spMk id="8" creationId="{CB8B9727-A1DC-4955-A573-7F368E345EEC}"/>
          </ac:spMkLst>
        </pc:spChg>
        <pc:picChg chg="mod">
          <ac:chgData name="Beáta Némethová" userId="f825bb97-cc0f-4f66-b6da-59fc029280bb" providerId="ADAL" clId="{C622AD59-4C43-48D8-8B84-7CB306AFBD26}" dt="2026-03-11T20:22:07.646" v="5357" actId="1038"/>
          <ac:picMkLst>
            <pc:docMk/>
            <pc:sldMk cId="473070954" sldId="503"/>
            <ac:picMk id="9" creationId="{F1B45B06-D157-8090-30E8-61BF9CA6FD9B}"/>
          </ac:picMkLst>
        </pc:picChg>
      </pc:sldChg>
      <pc:sldChg chg="addSp delSp modSp mod ord">
        <pc:chgData name="Beáta Némethová" userId="f825bb97-cc0f-4f66-b6da-59fc029280bb" providerId="ADAL" clId="{C622AD59-4C43-48D8-8B84-7CB306AFBD26}" dt="2026-03-12T00:11:06.083" v="5666" actId="478"/>
        <pc:sldMkLst>
          <pc:docMk/>
          <pc:sldMk cId="2848120013" sldId="517"/>
        </pc:sldMkLst>
        <pc:spChg chg="mod">
          <ac:chgData name="Beáta Némethová" userId="f825bb97-cc0f-4f66-b6da-59fc029280bb" providerId="ADAL" clId="{C622AD59-4C43-48D8-8B84-7CB306AFBD26}" dt="2026-03-12T00:03:04.535" v="5602" actId="207"/>
          <ac:spMkLst>
            <pc:docMk/>
            <pc:sldMk cId="2848120013" sldId="517"/>
            <ac:spMk id="2" creationId="{93585348-C39B-EE80-91BF-4B7C97C6CDF7}"/>
          </ac:spMkLst>
        </pc:spChg>
        <pc:spChg chg="add mod">
          <ac:chgData name="Beáta Némethová" userId="f825bb97-cc0f-4f66-b6da-59fc029280bb" providerId="ADAL" clId="{C622AD59-4C43-48D8-8B84-7CB306AFBD26}" dt="2026-03-12T00:03:06.556" v="5604" actId="207"/>
          <ac:spMkLst>
            <pc:docMk/>
            <pc:sldMk cId="2848120013" sldId="517"/>
            <ac:spMk id="3" creationId="{D03FCE9C-0802-2343-A1DC-527B9A2F8A65}"/>
          </ac:spMkLst>
        </pc:spChg>
        <pc:spChg chg="del mod">
          <ac:chgData name="Beáta Némethová" userId="f825bb97-cc0f-4f66-b6da-59fc029280bb" providerId="ADAL" clId="{C622AD59-4C43-48D8-8B84-7CB306AFBD26}" dt="2026-03-12T00:11:06.083" v="5666" actId="478"/>
          <ac:spMkLst>
            <pc:docMk/>
            <pc:sldMk cId="2848120013" sldId="517"/>
            <ac:spMk id="4" creationId="{5E767C77-D383-4547-D087-9257D9D018C3}"/>
          </ac:spMkLst>
        </pc:spChg>
      </pc:sldChg>
      <pc:sldChg chg="addSp delSp modSp mod ord modAnim">
        <pc:chgData name="Beáta Némethová" userId="f825bb97-cc0f-4f66-b6da-59fc029280bb" providerId="ADAL" clId="{C622AD59-4C43-48D8-8B84-7CB306AFBD26}" dt="2026-03-12T16:47:27.287" v="6306"/>
        <pc:sldMkLst>
          <pc:docMk/>
          <pc:sldMk cId="4241808378" sldId="626"/>
        </pc:sldMkLst>
        <pc:spChg chg="add mod ord">
          <ac:chgData name="Beáta Némethová" userId="f825bb97-cc0f-4f66-b6da-59fc029280bb" providerId="ADAL" clId="{C622AD59-4C43-48D8-8B84-7CB306AFBD26}" dt="2026-03-12T16:45:42.188" v="6289" actId="1076"/>
          <ac:spMkLst>
            <pc:docMk/>
            <pc:sldMk cId="4241808378" sldId="626"/>
            <ac:spMk id="3" creationId="{2801CDAC-C29A-2908-1FD0-B402988E2F39}"/>
          </ac:spMkLst>
        </pc:spChg>
        <pc:spChg chg="mod">
          <ac:chgData name="Beáta Némethová" userId="f825bb97-cc0f-4f66-b6da-59fc029280bb" providerId="ADAL" clId="{C622AD59-4C43-48D8-8B84-7CB306AFBD26}" dt="2026-03-12T16:46:48.518" v="6297" actId="6549"/>
          <ac:spMkLst>
            <pc:docMk/>
            <pc:sldMk cId="4241808378" sldId="626"/>
            <ac:spMk id="4" creationId="{4E69321E-3460-4449-8E95-F76126E6FB97}"/>
          </ac:spMkLst>
        </pc:spChg>
        <pc:spChg chg="add mod">
          <ac:chgData name="Beáta Némethová" userId="f825bb97-cc0f-4f66-b6da-59fc029280bb" providerId="ADAL" clId="{C622AD59-4C43-48D8-8B84-7CB306AFBD26}" dt="2026-03-12T16:46:52.818" v="6298" actId="1076"/>
          <ac:spMkLst>
            <pc:docMk/>
            <pc:sldMk cId="4241808378" sldId="626"/>
            <ac:spMk id="5" creationId="{87BAD8DE-74BD-8040-1A31-A9117577D89A}"/>
          </ac:spMkLst>
        </pc:spChg>
        <pc:picChg chg="add mod ord">
          <ac:chgData name="Beáta Némethová" userId="f825bb97-cc0f-4f66-b6da-59fc029280bb" providerId="ADAL" clId="{C622AD59-4C43-48D8-8B84-7CB306AFBD26}" dt="2026-03-11T23:49:45.459" v="5449" actId="167"/>
          <ac:picMkLst>
            <pc:docMk/>
            <pc:sldMk cId="4241808378" sldId="626"/>
            <ac:picMk id="2" creationId="{C5223709-C04C-4A2A-D309-5D86B145687F}"/>
          </ac:picMkLst>
        </pc:picChg>
      </pc:sldChg>
      <pc:sldChg chg="addSp modSp mod ord modShow">
        <pc:chgData name="Beáta Némethová" userId="f825bb97-cc0f-4f66-b6da-59fc029280bb" providerId="ADAL" clId="{C622AD59-4C43-48D8-8B84-7CB306AFBD26}" dt="2026-03-12T00:26:11.770" v="5837" actId="171"/>
        <pc:sldMkLst>
          <pc:docMk/>
          <pc:sldMk cId="4169506526" sldId="631"/>
        </pc:sldMkLst>
        <pc:spChg chg="add mod ord">
          <ac:chgData name="Beáta Némethová" userId="f825bb97-cc0f-4f66-b6da-59fc029280bb" providerId="ADAL" clId="{C622AD59-4C43-48D8-8B84-7CB306AFBD26}" dt="2026-03-12T00:23:04.183" v="5828" actId="207"/>
          <ac:spMkLst>
            <pc:docMk/>
            <pc:sldMk cId="4169506526" sldId="631"/>
            <ac:spMk id="4" creationId="{D0225267-5726-88C8-4292-8FF80F37A040}"/>
          </ac:spMkLst>
        </pc:spChg>
        <pc:picChg chg="ord">
          <ac:chgData name="Beáta Némethová" userId="f825bb97-cc0f-4f66-b6da-59fc029280bb" providerId="ADAL" clId="{C622AD59-4C43-48D8-8B84-7CB306AFBD26}" dt="2026-03-12T00:26:11.770" v="5837" actId="171"/>
          <ac:picMkLst>
            <pc:docMk/>
            <pc:sldMk cId="4169506526" sldId="631"/>
            <ac:picMk id="10" creationId="{1659AD25-3672-46A3-8C21-71E78F993F52}"/>
          </ac:picMkLst>
        </pc:picChg>
      </pc:sldChg>
      <pc:sldChg chg="addSp modSp mod ord modShow">
        <pc:chgData name="Beáta Némethová" userId="f825bb97-cc0f-4f66-b6da-59fc029280bb" providerId="ADAL" clId="{C622AD59-4C43-48D8-8B84-7CB306AFBD26}" dt="2026-03-11T23:44:16.330" v="5439" actId="948"/>
        <pc:sldMkLst>
          <pc:docMk/>
          <pc:sldMk cId="3327579505" sldId="633"/>
        </pc:sldMkLst>
        <pc:spChg chg="mod">
          <ac:chgData name="Beáta Némethová" userId="f825bb97-cc0f-4f66-b6da-59fc029280bb" providerId="ADAL" clId="{C622AD59-4C43-48D8-8B84-7CB306AFBD26}" dt="2026-03-11T15:12:46.064" v="1789" actId="1076"/>
          <ac:spMkLst>
            <pc:docMk/>
            <pc:sldMk cId="3327579505" sldId="633"/>
            <ac:spMk id="4" creationId="{07746BDF-3FB5-B559-F5E1-ED27D6E31632}"/>
          </ac:spMkLst>
        </pc:spChg>
        <pc:spChg chg="mod">
          <ac:chgData name="Beáta Némethová" userId="f825bb97-cc0f-4f66-b6da-59fc029280bb" providerId="ADAL" clId="{C622AD59-4C43-48D8-8B84-7CB306AFBD26}" dt="2026-03-11T15:13:47.726" v="1833" actId="20577"/>
          <ac:spMkLst>
            <pc:docMk/>
            <pc:sldMk cId="3327579505" sldId="633"/>
            <ac:spMk id="17" creationId="{E3A387CB-5E8C-6376-A516-2A061FA0A69A}"/>
          </ac:spMkLst>
        </pc:spChg>
        <pc:spChg chg="mod">
          <ac:chgData name="Beáta Némethová" userId="f825bb97-cc0f-4f66-b6da-59fc029280bb" providerId="ADAL" clId="{C622AD59-4C43-48D8-8B84-7CB306AFBD26}" dt="2026-03-11T23:44:16.330" v="5439" actId="948"/>
          <ac:spMkLst>
            <pc:docMk/>
            <pc:sldMk cId="3327579505" sldId="633"/>
            <ac:spMk id="20" creationId="{1B497EE6-D3E3-B016-6EA3-AB0A6C444E6F}"/>
          </ac:spMkLst>
        </pc:spChg>
        <pc:spChg chg="mod">
          <ac:chgData name="Beáta Némethová" userId="f825bb97-cc0f-4f66-b6da-59fc029280bb" providerId="ADAL" clId="{C622AD59-4C43-48D8-8B84-7CB306AFBD26}" dt="2026-03-11T15:13:15.500" v="1793" actId="20577"/>
          <ac:spMkLst>
            <pc:docMk/>
            <pc:sldMk cId="3327579505" sldId="633"/>
            <ac:spMk id="23" creationId="{C1179F55-F17E-91EA-7E5F-1C4E8BF11219}"/>
          </ac:spMkLst>
        </pc:spChg>
        <pc:spChg chg="mod">
          <ac:chgData name="Beáta Némethová" userId="f825bb97-cc0f-4f66-b6da-59fc029280bb" providerId="ADAL" clId="{C622AD59-4C43-48D8-8B84-7CB306AFBD26}" dt="2026-03-11T15:14:04.863" v="1834" actId="20577"/>
          <ac:spMkLst>
            <pc:docMk/>
            <pc:sldMk cId="3327579505" sldId="633"/>
            <ac:spMk id="36" creationId="{DBF50C8C-EF86-D786-DF3A-BFE858F824E0}"/>
          </ac:spMkLst>
        </pc:spChg>
        <pc:spChg chg="mod">
          <ac:chgData name="Beáta Némethová" userId="f825bb97-cc0f-4f66-b6da-59fc029280bb" providerId="ADAL" clId="{C622AD59-4C43-48D8-8B84-7CB306AFBD26}" dt="2026-03-11T16:42:41.087" v="4303" actId="20577"/>
          <ac:spMkLst>
            <pc:docMk/>
            <pc:sldMk cId="3327579505" sldId="633"/>
            <ac:spMk id="40" creationId="{0E6CB13F-5D15-5C51-1368-93C50AFB611C}"/>
          </ac:spMkLst>
        </pc:spChg>
        <pc:grpChg chg="mod">
          <ac:chgData name="Beáta Némethová" userId="f825bb97-cc0f-4f66-b6da-59fc029280bb" providerId="ADAL" clId="{C622AD59-4C43-48D8-8B84-7CB306AFBD26}" dt="2026-03-11T23:43:58.723" v="5438" actId="1076"/>
          <ac:grpSpMkLst>
            <pc:docMk/>
            <pc:sldMk cId="3327579505" sldId="633"/>
            <ac:grpSpMk id="18" creationId="{1819C0FD-BBB6-F3F9-98B1-42FE809BFBDD}"/>
          </ac:grpSpMkLst>
        </pc:grpChg>
      </pc:sldChg>
      <pc:sldChg chg="addSp delSp modSp mod ord modShow">
        <pc:chgData name="Beáta Némethová" userId="f825bb97-cc0f-4f66-b6da-59fc029280bb" providerId="ADAL" clId="{C622AD59-4C43-48D8-8B84-7CB306AFBD26}" dt="2026-03-12T16:33:14.288" v="6053" actId="1036"/>
        <pc:sldMkLst>
          <pc:docMk/>
          <pc:sldMk cId="3642808353" sldId="634"/>
        </pc:sldMkLst>
        <pc:spChg chg="add mod">
          <ac:chgData name="Beáta Némethová" userId="f825bb97-cc0f-4f66-b6da-59fc029280bb" providerId="ADAL" clId="{C622AD59-4C43-48D8-8B84-7CB306AFBD26}" dt="2026-03-12T00:38:44.245" v="6019" actId="1076"/>
          <ac:spMkLst>
            <pc:docMk/>
            <pc:sldMk cId="3642808353" sldId="634"/>
            <ac:spMk id="2" creationId="{235B6F60-8944-E255-0A16-D00B552D9D0C}"/>
          </ac:spMkLst>
        </pc:spChg>
        <pc:spChg chg="mod">
          <ac:chgData name="Beáta Némethová" userId="f825bb97-cc0f-4f66-b6da-59fc029280bb" providerId="ADAL" clId="{C622AD59-4C43-48D8-8B84-7CB306AFBD26}" dt="2026-03-11T15:16:43.988" v="1878" actId="1076"/>
          <ac:spMkLst>
            <pc:docMk/>
            <pc:sldMk cId="3642808353" sldId="634"/>
            <ac:spMk id="4" creationId="{E0FC2404-B466-238E-DC50-9B2CE6CA3C87}"/>
          </ac:spMkLst>
        </pc:spChg>
        <pc:picChg chg="mod">
          <ac:chgData name="Beáta Némethová" userId="f825bb97-cc0f-4f66-b6da-59fc029280bb" providerId="ADAL" clId="{C622AD59-4C43-48D8-8B84-7CB306AFBD26}" dt="2026-03-12T16:33:14.288" v="6053" actId="1036"/>
          <ac:picMkLst>
            <pc:docMk/>
            <pc:sldMk cId="3642808353" sldId="634"/>
            <ac:picMk id="5" creationId="{EA65559F-21A8-9A20-8F60-84AD9F0376D7}"/>
          </ac:picMkLst>
        </pc:picChg>
        <pc:picChg chg="mod modCrop">
          <ac:chgData name="Beáta Némethová" userId="f825bb97-cc0f-4f66-b6da-59fc029280bb" providerId="ADAL" clId="{C622AD59-4C43-48D8-8B84-7CB306AFBD26}" dt="2026-03-12T00:35:42.706" v="5944" actId="14100"/>
          <ac:picMkLst>
            <pc:docMk/>
            <pc:sldMk cId="3642808353" sldId="634"/>
            <ac:picMk id="10" creationId="{A302C0C7-9F98-8A67-129A-685F73C28D45}"/>
          </ac:picMkLst>
        </pc:picChg>
        <pc:picChg chg="mod ord">
          <ac:chgData name="Beáta Némethová" userId="f825bb97-cc0f-4f66-b6da-59fc029280bb" providerId="ADAL" clId="{C622AD59-4C43-48D8-8B84-7CB306AFBD26}" dt="2026-03-12T16:32:46.095" v="6046" actId="208"/>
          <ac:picMkLst>
            <pc:docMk/>
            <pc:sldMk cId="3642808353" sldId="634"/>
            <ac:picMk id="12" creationId="{6FDD6305-64FC-40A5-BA89-695D1385C9A4}"/>
          </ac:picMkLst>
        </pc:picChg>
        <pc:picChg chg="mod modCrop">
          <ac:chgData name="Beáta Némethová" userId="f825bb97-cc0f-4f66-b6da-59fc029280bb" providerId="ADAL" clId="{C622AD59-4C43-48D8-8B84-7CB306AFBD26}" dt="2026-03-12T16:33:02.870" v="6051" actId="208"/>
          <ac:picMkLst>
            <pc:docMk/>
            <pc:sldMk cId="3642808353" sldId="634"/>
            <ac:picMk id="13" creationId="{0808D94B-2856-CC48-3510-F56BA566A6E9}"/>
          </ac:picMkLst>
        </pc:picChg>
        <pc:picChg chg="del">
          <ac:chgData name="Beáta Némethová" userId="f825bb97-cc0f-4f66-b6da-59fc029280bb" providerId="ADAL" clId="{C622AD59-4C43-48D8-8B84-7CB306AFBD26}" dt="2026-03-12T00:36:06.383" v="5952" actId="478"/>
          <ac:picMkLst>
            <pc:docMk/>
            <pc:sldMk cId="3642808353" sldId="634"/>
            <ac:picMk id="15" creationId="{7992C912-DB6F-04D2-84BE-EFEBCCF3BC6A}"/>
          </ac:picMkLst>
        </pc:picChg>
        <pc:picChg chg="mod">
          <ac:chgData name="Beáta Némethová" userId="f825bb97-cc0f-4f66-b6da-59fc029280bb" providerId="ADAL" clId="{C622AD59-4C43-48D8-8B84-7CB306AFBD26}" dt="2026-03-12T16:32:53.056" v="6048" actId="208"/>
          <ac:picMkLst>
            <pc:docMk/>
            <pc:sldMk cId="3642808353" sldId="634"/>
            <ac:picMk id="15" creationId="{D5502FBE-B68A-8AD6-80D9-5DDD275F3F83}"/>
          </ac:picMkLst>
        </pc:picChg>
        <pc:picChg chg="add del mod modCrop">
          <ac:chgData name="Beáta Némethová" userId="f825bb97-cc0f-4f66-b6da-59fc029280bb" providerId="ADAL" clId="{C622AD59-4C43-48D8-8B84-7CB306AFBD26}" dt="2026-03-12T00:37:33.432" v="5974" actId="478"/>
          <ac:picMkLst>
            <pc:docMk/>
            <pc:sldMk cId="3642808353" sldId="634"/>
            <ac:picMk id="19" creationId="{FE6CE7E8-F6AF-0363-A02E-3015D3379592}"/>
          </ac:picMkLst>
        </pc:picChg>
        <pc:picChg chg="mod modCrop">
          <ac:chgData name="Beáta Némethová" userId="f825bb97-cc0f-4f66-b6da-59fc029280bb" providerId="ADAL" clId="{C622AD59-4C43-48D8-8B84-7CB306AFBD26}" dt="2026-03-12T16:32:55.066" v="6049" actId="208"/>
          <ac:picMkLst>
            <pc:docMk/>
            <pc:sldMk cId="3642808353" sldId="634"/>
            <ac:picMk id="21" creationId="{349CC27B-8C9D-106B-1A89-FC3E85D142A7}"/>
          </ac:picMkLst>
        </pc:picChg>
        <pc:picChg chg="del mod modCrop">
          <ac:chgData name="Beáta Némethová" userId="f825bb97-cc0f-4f66-b6da-59fc029280bb" providerId="ADAL" clId="{C622AD59-4C43-48D8-8B84-7CB306AFBD26}" dt="2026-03-12T00:38:00.659" v="5978" actId="478"/>
          <ac:picMkLst>
            <pc:docMk/>
            <pc:sldMk cId="3642808353" sldId="634"/>
            <ac:picMk id="23" creationId="{DC867FC9-DEE3-6626-9A2C-DFB3870B7C24}"/>
          </ac:picMkLst>
        </pc:picChg>
      </pc:sldChg>
      <pc:sldChg chg="addSp delSp modSp add mod ord addAnim delAnim modAnim">
        <pc:chgData name="Beáta Némethová" userId="f825bb97-cc0f-4f66-b6da-59fc029280bb" providerId="ADAL" clId="{C622AD59-4C43-48D8-8B84-7CB306AFBD26}" dt="2026-03-12T16:49:49.834" v="6330"/>
        <pc:sldMkLst>
          <pc:docMk/>
          <pc:sldMk cId="2441188052" sldId="639"/>
        </pc:sldMkLst>
        <pc:spChg chg="add del mod">
          <ac:chgData name="Beáta Némethová" userId="f825bb97-cc0f-4f66-b6da-59fc029280bb" providerId="ADAL" clId="{C622AD59-4C43-48D8-8B84-7CB306AFBD26}" dt="2026-03-12T00:14:11.362" v="5698" actId="478"/>
          <ac:spMkLst>
            <pc:docMk/>
            <pc:sldMk cId="2441188052" sldId="639"/>
            <ac:spMk id="2" creationId="{7133E05A-D648-DB8B-7BDD-AB7B711D9503}"/>
          </ac:spMkLst>
        </pc:spChg>
        <pc:spChg chg="add del mod">
          <ac:chgData name="Beáta Némethová" userId="f825bb97-cc0f-4f66-b6da-59fc029280bb" providerId="ADAL" clId="{C622AD59-4C43-48D8-8B84-7CB306AFBD26}" dt="2026-03-12T00:13:52.082" v="5692" actId="478"/>
          <ac:spMkLst>
            <pc:docMk/>
            <pc:sldMk cId="2441188052" sldId="639"/>
            <ac:spMk id="3" creationId="{01A4BFED-ADDE-034D-4208-9C0CC9789A05}"/>
          </ac:spMkLst>
        </pc:spChg>
        <pc:spChg chg="mod">
          <ac:chgData name="Beáta Némethová" userId="f825bb97-cc0f-4f66-b6da-59fc029280bb" providerId="ADAL" clId="{C622AD59-4C43-48D8-8B84-7CB306AFBD26}" dt="2026-03-12T00:05:27.036" v="5616" actId="1076"/>
          <ac:spMkLst>
            <pc:docMk/>
            <pc:sldMk cId="2441188052" sldId="639"/>
            <ac:spMk id="4" creationId="{4EEE70C0-516D-F061-9B7D-DF124C1A098C}"/>
          </ac:spMkLst>
        </pc:spChg>
        <pc:spChg chg="add mod">
          <ac:chgData name="Beáta Némethová" userId="f825bb97-cc0f-4f66-b6da-59fc029280bb" providerId="ADAL" clId="{C622AD59-4C43-48D8-8B84-7CB306AFBD26}" dt="2026-03-12T16:49:07.340" v="6323" actId="164"/>
          <ac:spMkLst>
            <pc:docMk/>
            <pc:sldMk cId="2441188052" sldId="639"/>
            <ac:spMk id="5" creationId="{2018732C-E5FD-9A84-7F1E-FF283BEA5195}"/>
          </ac:spMkLst>
        </pc:spChg>
        <pc:spChg chg="add mod">
          <ac:chgData name="Beáta Némethová" userId="f825bb97-cc0f-4f66-b6da-59fc029280bb" providerId="ADAL" clId="{C622AD59-4C43-48D8-8B84-7CB306AFBD26}" dt="2026-03-12T16:49:07.340" v="6323" actId="164"/>
          <ac:spMkLst>
            <pc:docMk/>
            <pc:sldMk cId="2441188052" sldId="639"/>
            <ac:spMk id="6" creationId="{028DE13D-CE71-5EC6-5A64-2EFF116068B3}"/>
          </ac:spMkLst>
        </pc:spChg>
        <pc:spChg chg="add mod">
          <ac:chgData name="Beáta Némethová" userId="f825bb97-cc0f-4f66-b6da-59fc029280bb" providerId="ADAL" clId="{C622AD59-4C43-48D8-8B84-7CB306AFBD26}" dt="2026-03-12T16:49:07.340" v="6323" actId="164"/>
          <ac:spMkLst>
            <pc:docMk/>
            <pc:sldMk cId="2441188052" sldId="639"/>
            <ac:spMk id="7" creationId="{B9F61D59-EFC8-ABE4-907A-B819626BAEF8}"/>
          </ac:spMkLst>
        </pc:spChg>
        <pc:spChg chg="add del mod">
          <ac:chgData name="Beáta Némethová" userId="f825bb97-cc0f-4f66-b6da-59fc029280bb" providerId="ADAL" clId="{C622AD59-4C43-48D8-8B84-7CB306AFBD26}" dt="2026-03-12T00:14:10.410" v="5697" actId="478"/>
          <ac:spMkLst>
            <pc:docMk/>
            <pc:sldMk cId="2441188052" sldId="639"/>
            <ac:spMk id="8" creationId="{727345EB-BCEC-62FB-BB89-F89D98D17413}"/>
          </ac:spMkLst>
        </pc:spChg>
        <pc:spChg chg="add del mod">
          <ac:chgData name="Beáta Némethová" userId="f825bb97-cc0f-4f66-b6da-59fc029280bb" providerId="ADAL" clId="{C622AD59-4C43-48D8-8B84-7CB306AFBD26}" dt="2026-03-12T00:14:12.453" v="5699" actId="478"/>
          <ac:spMkLst>
            <pc:docMk/>
            <pc:sldMk cId="2441188052" sldId="639"/>
            <ac:spMk id="9" creationId="{1155A8D8-5C12-7283-2C5D-F46656DE2D86}"/>
          </ac:spMkLst>
        </pc:spChg>
        <pc:spChg chg="add mod">
          <ac:chgData name="Beáta Némethová" userId="f825bb97-cc0f-4f66-b6da-59fc029280bb" providerId="ADAL" clId="{C622AD59-4C43-48D8-8B84-7CB306AFBD26}" dt="2026-03-12T16:49:07.340" v="6323" actId="164"/>
          <ac:spMkLst>
            <pc:docMk/>
            <pc:sldMk cId="2441188052" sldId="639"/>
            <ac:spMk id="10" creationId="{3A0FA908-2479-DF22-B8AE-101F4458084F}"/>
          </ac:spMkLst>
        </pc:spChg>
        <pc:grpChg chg="add mod">
          <ac:chgData name="Beáta Némethová" userId="f825bb97-cc0f-4f66-b6da-59fc029280bb" providerId="ADAL" clId="{C622AD59-4C43-48D8-8B84-7CB306AFBD26}" dt="2026-03-12T16:49:07.340" v="6323" actId="164"/>
          <ac:grpSpMkLst>
            <pc:docMk/>
            <pc:sldMk cId="2441188052" sldId="639"/>
            <ac:grpSpMk id="2" creationId="{D7E09738-31D0-6ACC-ADE9-40998C1752B7}"/>
          </ac:grpSpMkLst>
        </pc:grpChg>
      </pc:sldChg>
      <pc:sldChg chg="addSp delSp modSp add mod addAnim delAnim modAnim">
        <pc:chgData name="Beáta Némethová" userId="f825bb97-cc0f-4f66-b6da-59fc029280bb" providerId="ADAL" clId="{C622AD59-4C43-48D8-8B84-7CB306AFBD26}" dt="2026-03-12T16:48:38.952" v="6322"/>
        <pc:sldMkLst>
          <pc:docMk/>
          <pc:sldMk cId="547176831" sldId="640"/>
        </pc:sldMkLst>
        <pc:spChg chg="add mod modCrop">
          <ac:chgData name="Beáta Némethová" userId="f825bb97-cc0f-4f66-b6da-59fc029280bb" providerId="ADAL" clId="{C622AD59-4C43-48D8-8B84-7CB306AFBD26}" dt="2026-03-11T23:58:06.763" v="5530" actId="14100"/>
          <ac:spMkLst>
            <pc:docMk/>
            <pc:sldMk cId="547176831" sldId="640"/>
            <ac:spMk id="2" creationId="{12148766-8E74-A8B3-B2CB-DAC5DA1E0194}"/>
          </ac:spMkLst>
        </pc:spChg>
        <pc:spChg chg="add mod">
          <ac:chgData name="Beáta Némethová" userId="f825bb97-cc0f-4f66-b6da-59fc029280bb" providerId="ADAL" clId="{C622AD59-4C43-48D8-8B84-7CB306AFBD26}" dt="2026-03-12T00:00:42.930" v="5559" actId="1036"/>
          <ac:spMkLst>
            <pc:docMk/>
            <pc:sldMk cId="547176831" sldId="640"/>
            <ac:spMk id="3" creationId="{FA603A43-89FD-4CF6-B84B-9313A0E79DFE}"/>
          </ac:spMkLst>
        </pc:spChg>
        <pc:spChg chg="mod">
          <ac:chgData name="Beáta Némethová" userId="f825bb97-cc0f-4f66-b6da-59fc029280bb" providerId="ADAL" clId="{C622AD59-4C43-48D8-8B84-7CB306AFBD26}" dt="2026-03-12T16:40:49.785" v="6170" actId="403"/>
          <ac:spMkLst>
            <pc:docMk/>
            <pc:sldMk cId="547176831" sldId="640"/>
            <ac:spMk id="4" creationId="{19848AE2-D068-EE6B-6032-C34D8E3CBF35}"/>
          </ac:spMkLst>
        </pc:spChg>
        <pc:spChg chg="add mod">
          <ac:chgData name="Beáta Némethová" userId="f825bb97-cc0f-4f66-b6da-59fc029280bb" providerId="ADAL" clId="{C622AD59-4C43-48D8-8B84-7CB306AFBD26}" dt="2026-03-11T23:58:12.684" v="5531" actId="1076"/>
          <ac:spMkLst>
            <pc:docMk/>
            <pc:sldMk cId="547176831" sldId="640"/>
            <ac:spMk id="5" creationId="{02F182A4-203A-6E5B-F2D0-6A0267619EE8}"/>
          </ac:spMkLst>
        </pc:spChg>
      </pc:sldChg>
      <pc:sldChg chg="addSp modSp add mod">
        <pc:chgData name="Beáta Némethová" userId="f825bb97-cc0f-4f66-b6da-59fc029280bb" providerId="ADAL" clId="{C622AD59-4C43-48D8-8B84-7CB306AFBD26}" dt="2026-03-12T16:52:26.739" v="6343" actId="2711"/>
        <pc:sldMkLst>
          <pc:docMk/>
          <pc:sldMk cId="383875150" sldId="646"/>
        </pc:sldMkLst>
        <pc:spChg chg="add mod ord modCrop">
          <ac:chgData name="Beáta Némethová" userId="f825bb97-cc0f-4f66-b6da-59fc029280bb" providerId="ADAL" clId="{C622AD59-4C43-48D8-8B84-7CB306AFBD26}" dt="2026-03-12T00:34:44.875" v="5934" actId="167"/>
          <ac:spMkLst>
            <pc:docMk/>
            <pc:sldMk cId="383875150" sldId="646"/>
            <ac:spMk id="2" creationId="{39859342-EDBA-6737-5A93-B70AF5187BBE}"/>
          </ac:spMkLst>
        </pc:spChg>
        <pc:spChg chg="add mod ord">
          <ac:chgData name="Beáta Némethová" userId="f825bb97-cc0f-4f66-b6da-59fc029280bb" providerId="ADAL" clId="{C622AD59-4C43-48D8-8B84-7CB306AFBD26}" dt="2026-03-12T00:34:51.363" v="5940" actId="207"/>
          <ac:spMkLst>
            <pc:docMk/>
            <pc:sldMk cId="383875150" sldId="646"/>
            <ac:spMk id="3" creationId="{B009B9C8-E11E-D6E1-FE3F-36F658B7CB17}"/>
          </ac:spMkLst>
        </pc:spChg>
        <pc:spChg chg="mod">
          <ac:chgData name="Beáta Némethová" userId="f825bb97-cc0f-4f66-b6da-59fc029280bb" providerId="ADAL" clId="{C622AD59-4C43-48D8-8B84-7CB306AFBD26}" dt="2026-03-12T16:52:26.739" v="6343" actId="2711"/>
          <ac:spMkLst>
            <pc:docMk/>
            <pc:sldMk cId="383875150" sldId="646"/>
            <ac:spMk id="4" creationId="{4BC90CF3-C870-8A7C-A57E-12A2067A90F4}"/>
          </ac:spMkLst>
        </pc:spChg>
      </pc:sldChg>
      <pc:sldChg chg="delSp add mod modShow">
        <pc:chgData name="Beáta Némethová" userId="f825bb97-cc0f-4f66-b6da-59fc029280bb" providerId="ADAL" clId="{C622AD59-4C43-48D8-8B84-7CB306AFBD26}" dt="2026-03-12T00:38:12.185" v="5979" actId="478"/>
        <pc:sldMkLst>
          <pc:docMk/>
          <pc:sldMk cId="1172557782" sldId="647"/>
        </pc:sldMkLst>
        <pc:spChg chg="del">
          <ac:chgData name="Beáta Némethová" userId="f825bb97-cc0f-4f66-b6da-59fc029280bb" providerId="ADAL" clId="{C622AD59-4C43-48D8-8B84-7CB306AFBD26}" dt="2026-03-12T00:38:12.185" v="5979" actId="478"/>
          <ac:spMkLst>
            <pc:docMk/>
            <pc:sldMk cId="1172557782" sldId="647"/>
            <ac:spMk id="4" creationId="{6AF3828C-89AD-4821-7FE7-7A8272E85386}"/>
          </ac:spMkLst>
        </pc:spChg>
      </pc:sldChg>
      <pc:sldChg chg="addSp delSp modSp add mod ord addAnim delAnim modAnim">
        <pc:chgData name="Beáta Némethová" userId="f825bb97-cc0f-4f66-b6da-59fc029280bb" providerId="ADAL" clId="{C622AD59-4C43-48D8-8B84-7CB306AFBD26}" dt="2026-03-12T16:50:34.790" v="6336"/>
        <pc:sldMkLst>
          <pc:docMk/>
          <pc:sldMk cId="175536671" sldId="650"/>
        </pc:sldMkLst>
        <pc:spChg chg="mod">
          <ac:chgData name="Beáta Némethová" userId="f825bb97-cc0f-4f66-b6da-59fc029280bb" providerId="ADAL" clId="{C622AD59-4C43-48D8-8B84-7CB306AFBD26}" dt="2026-03-12T00:15:39.614" v="5714" actId="1076"/>
          <ac:spMkLst>
            <pc:docMk/>
            <pc:sldMk cId="175536671" sldId="650"/>
            <ac:spMk id="4" creationId="{AC139274-509F-A921-3694-7DAEB0269400}"/>
          </ac:spMkLst>
        </pc:spChg>
        <pc:spChg chg="add del mod">
          <ac:chgData name="Beáta Némethová" userId="f825bb97-cc0f-4f66-b6da-59fc029280bb" providerId="ADAL" clId="{C622AD59-4C43-48D8-8B84-7CB306AFBD26}" dt="2026-03-12T00:15:29.467" v="5711" actId="478"/>
          <ac:spMkLst>
            <pc:docMk/>
            <pc:sldMk cId="175536671" sldId="650"/>
            <ac:spMk id="5" creationId="{B9A973E6-5129-E3D6-DE66-3B89D5F76492}"/>
          </ac:spMkLst>
        </pc:spChg>
        <pc:picChg chg="del">
          <ac:chgData name="Beáta Némethová" userId="f825bb97-cc0f-4f66-b6da-59fc029280bb" providerId="ADAL" clId="{C622AD59-4C43-48D8-8B84-7CB306AFBD26}" dt="2026-03-12T00:10:16.473" v="5619" actId="478"/>
          <ac:picMkLst>
            <pc:docMk/>
            <pc:sldMk cId="175536671" sldId="650"/>
            <ac:picMk id="2" creationId="{77ED657C-9E16-6519-BDBE-65EEA0246845}"/>
          </ac:picMkLst>
        </pc:picChg>
        <pc:picChg chg="del mod">
          <ac:chgData name="Beáta Némethová" userId="f825bb97-cc0f-4f66-b6da-59fc029280bb" providerId="ADAL" clId="{C622AD59-4C43-48D8-8B84-7CB306AFBD26}" dt="2026-03-12T00:15:23.365" v="5708" actId="478"/>
          <ac:picMkLst>
            <pc:docMk/>
            <pc:sldMk cId="175536671" sldId="650"/>
            <ac:picMk id="3" creationId="{7EF99C41-AC2A-7E89-13DC-D40AAC504E3C}"/>
          </ac:picMkLst>
        </pc:picChg>
        <pc:picChg chg="add mod">
          <ac:chgData name="Beáta Némethová" userId="f825bb97-cc0f-4f66-b6da-59fc029280bb" providerId="ADAL" clId="{C622AD59-4C43-48D8-8B84-7CB306AFBD26}" dt="2026-03-12T00:15:31.947" v="5712" actId="14100"/>
          <ac:picMkLst>
            <pc:docMk/>
            <pc:sldMk cId="175536671" sldId="650"/>
            <ac:picMk id="6" creationId="{5767209C-E517-7C33-35FA-7CFA25A3F5B6}"/>
          </ac:picMkLst>
        </pc:picChg>
      </pc:sldChg>
      <pc:sldChg chg="addSp delSp modSp add mod ord addAnim delAnim modAnim modShow">
        <pc:chgData name="Beáta Némethová" userId="f825bb97-cc0f-4f66-b6da-59fc029280bb" providerId="ADAL" clId="{C622AD59-4C43-48D8-8B84-7CB306AFBD26}" dt="2026-03-12T16:54:40.837" v="6367" actId="165"/>
        <pc:sldMkLst>
          <pc:docMk/>
          <pc:sldMk cId="2828887054" sldId="661"/>
        </pc:sldMkLst>
        <pc:spChg chg="mod topLvl">
          <ac:chgData name="Beáta Némethová" userId="f825bb97-cc0f-4f66-b6da-59fc029280bb" providerId="ADAL" clId="{C622AD59-4C43-48D8-8B84-7CB306AFBD26}" dt="2026-03-12T16:54:40.837" v="6367" actId="165"/>
          <ac:spMkLst>
            <pc:docMk/>
            <pc:sldMk cId="2828887054" sldId="661"/>
            <ac:spMk id="2" creationId="{C6BDA949-6F65-A89B-12A0-9B27498FF8D6}"/>
          </ac:spMkLst>
        </pc:spChg>
        <pc:spChg chg="mod">
          <ac:chgData name="Beáta Némethová" userId="f825bb97-cc0f-4f66-b6da-59fc029280bb" providerId="ADAL" clId="{C622AD59-4C43-48D8-8B84-7CB306AFBD26}" dt="2026-03-12T16:42:50.180" v="6184" actId="1076"/>
          <ac:spMkLst>
            <pc:docMk/>
            <pc:sldMk cId="2828887054" sldId="661"/>
            <ac:spMk id="3" creationId="{D5E65CE9-74E1-8F3D-DFE2-15117F574145}"/>
          </ac:spMkLst>
        </pc:spChg>
        <pc:spChg chg="del mod">
          <ac:chgData name="Beáta Némethová" userId="f825bb97-cc0f-4f66-b6da-59fc029280bb" providerId="ADAL" clId="{C622AD59-4C43-48D8-8B84-7CB306AFBD26}" dt="2026-03-12T16:34:48.986" v="6055" actId="478"/>
          <ac:spMkLst>
            <pc:docMk/>
            <pc:sldMk cId="2828887054" sldId="661"/>
            <ac:spMk id="4" creationId="{55E7D893-9CF9-3361-5852-84958484D8AE}"/>
          </ac:spMkLst>
        </pc:spChg>
        <pc:spChg chg="add mod topLvl">
          <ac:chgData name="Beáta Némethová" userId="f825bb97-cc0f-4f66-b6da-59fc029280bb" providerId="ADAL" clId="{C622AD59-4C43-48D8-8B84-7CB306AFBD26}" dt="2026-03-12T16:54:40.837" v="6367" actId="165"/>
          <ac:spMkLst>
            <pc:docMk/>
            <pc:sldMk cId="2828887054" sldId="661"/>
            <ac:spMk id="5" creationId="{4629FFC9-46DC-87BD-DA38-F0B6960D3D0D}"/>
          </ac:spMkLst>
        </pc:spChg>
        <pc:grpChg chg="add del mod">
          <ac:chgData name="Beáta Némethová" userId="f825bb97-cc0f-4f66-b6da-59fc029280bb" providerId="ADAL" clId="{C622AD59-4C43-48D8-8B84-7CB306AFBD26}" dt="2026-03-12T16:54:40.837" v="6367" actId="165"/>
          <ac:grpSpMkLst>
            <pc:docMk/>
            <pc:sldMk cId="2828887054" sldId="661"/>
            <ac:grpSpMk id="6" creationId="{7AE2A6BD-E216-F162-3E04-6CEB76DDDDFC}"/>
          </ac:grpSpMkLst>
        </pc:grpChg>
      </pc:sldChg>
      <pc:sldChg chg="delSp modSp mod addAnim delAnim modAnim">
        <pc:chgData name="Beáta Némethová" userId="f825bb97-cc0f-4f66-b6da-59fc029280bb" providerId="ADAL" clId="{C622AD59-4C43-48D8-8B84-7CB306AFBD26}" dt="2026-03-12T16:51:02.983" v="6342"/>
        <pc:sldMkLst>
          <pc:docMk/>
          <pc:sldMk cId="1548839607" sldId="667"/>
        </pc:sldMkLst>
        <pc:spChg chg="mod">
          <ac:chgData name="Beáta Némethová" userId="f825bb97-cc0f-4f66-b6da-59fc029280bb" providerId="ADAL" clId="{C622AD59-4C43-48D8-8B84-7CB306AFBD26}" dt="2026-03-12T16:44:44.611" v="6281" actId="20577"/>
          <ac:spMkLst>
            <pc:docMk/>
            <pc:sldMk cId="1548839607" sldId="667"/>
            <ac:spMk id="4" creationId="{3D455FF3-BF53-C255-3A09-700DA5773EA1}"/>
          </ac:spMkLst>
        </pc:spChg>
        <pc:grpChg chg="del mod">
          <ac:chgData name="Beáta Némethová" userId="f825bb97-cc0f-4f66-b6da-59fc029280bb" providerId="ADAL" clId="{C622AD59-4C43-48D8-8B84-7CB306AFBD26}" dt="2026-03-12T00:16:40.481" v="5757" actId="478"/>
          <ac:grpSpMkLst>
            <pc:docMk/>
            <pc:sldMk cId="1548839607" sldId="667"/>
            <ac:grpSpMk id="10" creationId="{2664B02A-6061-2F66-D17C-C6F5D4E16838}"/>
          </ac:grpSpMkLst>
        </pc:grpChg>
        <pc:picChg chg="mod">
          <ac:chgData name="Beáta Némethová" userId="f825bb97-cc0f-4f66-b6da-59fc029280bb" providerId="ADAL" clId="{C622AD59-4C43-48D8-8B84-7CB306AFBD26}" dt="2026-03-12T00:16:14.136" v="5723" actId="14100"/>
          <ac:picMkLst>
            <pc:docMk/>
            <pc:sldMk cId="1548839607" sldId="667"/>
            <ac:picMk id="5" creationId="{D14EE962-6140-6C69-8176-AA605331A33E}"/>
          </ac:picMkLst>
        </pc:picChg>
        <pc:picChg chg="del mod">
          <ac:chgData name="Beáta Némethová" userId="f825bb97-cc0f-4f66-b6da-59fc029280bb" providerId="ADAL" clId="{C622AD59-4C43-48D8-8B84-7CB306AFBD26}" dt="2026-03-12T00:15:17.357" v="5707" actId="478"/>
          <ac:picMkLst>
            <pc:docMk/>
            <pc:sldMk cId="1548839607" sldId="667"/>
            <ac:picMk id="9" creationId="{90F0A01A-3F31-2668-9276-CC071615F891}"/>
          </ac:picMkLst>
        </pc:picChg>
        <pc:picChg chg="del mod">
          <ac:chgData name="Beáta Némethová" userId="f825bb97-cc0f-4f66-b6da-59fc029280bb" providerId="ADAL" clId="{C622AD59-4C43-48D8-8B84-7CB306AFBD26}" dt="2026-03-12T00:16:09.860" v="5722" actId="478"/>
          <ac:picMkLst>
            <pc:docMk/>
            <pc:sldMk cId="1548839607" sldId="667"/>
            <ac:picMk id="16" creationId="{2BF288EB-D934-DC0C-66CB-614482C161CC}"/>
          </ac:picMkLst>
        </pc:picChg>
      </pc:sldChg>
      <pc:sldChg chg="delSp modSp mod ord modAnim">
        <pc:chgData name="Beáta Némethová" userId="f825bb97-cc0f-4f66-b6da-59fc029280bb" providerId="ADAL" clId="{C622AD59-4C43-48D8-8B84-7CB306AFBD26}" dt="2026-03-12T16:31:15.019" v="6028"/>
        <pc:sldMkLst>
          <pc:docMk/>
          <pc:sldMk cId="2838005891" sldId="668"/>
        </pc:sldMkLst>
        <pc:picChg chg="mod">
          <ac:chgData name="Beáta Némethová" userId="f825bb97-cc0f-4f66-b6da-59fc029280bb" providerId="ADAL" clId="{C622AD59-4C43-48D8-8B84-7CB306AFBD26}" dt="2026-03-11T20:25:08.332" v="5409" actId="12789"/>
          <ac:picMkLst>
            <pc:docMk/>
            <pc:sldMk cId="2838005891" sldId="668"/>
            <ac:picMk id="2" creationId="{72FD5546-3965-B009-1F6D-2EC8BAD022A8}"/>
          </ac:picMkLst>
        </pc:picChg>
      </pc:sldChg>
      <pc:sldChg chg="addSp modSp mod modAnim">
        <pc:chgData name="Beáta Némethová" userId="f825bb97-cc0f-4f66-b6da-59fc029280bb" providerId="ADAL" clId="{C622AD59-4C43-48D8-8B84-7CB306AFBD26}" dt="2026-03-12T16:45:11.940" v="6284"/>
        <pc:sldMkLst>
          <pc:docMk/>
          <pc:sldMk cId="419727754" sldId="670"/>
        </pc:sldMkLst>
        <pc:spChg chg="add mod">
          <ac:chgData name="Beáta Némethová" userId="f825bb97-cc0f-4f66-b6da-59fc029280bb" providerId="ADAL" clId="{C622AD59-4C43-48D8-8B84-7CB306AFBD26}" dt="2026-03-12T16:39:40.046" v="6159" actId="20577"/>
          <ac:spMkLst>
            <pc:docMk/>
            <pc:sldMk cId="419727754" sldId="670"/>
            <ac:spMk id="2" creationId="{162BA00F-9511-3EBE-050F-4452D609B901}"/>
          </ac:spMkLst>
        </pc:spChg>
        <pc:spChg chg="add mod">
          <ac:chgData name="Beáta Némethová" userId="f825bb97-cc0f-4f66-b6da-59fc029280bb" providerId="ADAL" clId="{C622AD59-4C43-48D8-8B84-7CB306AFBD26}" dt="2026-03-12T16:39:30.525" v="6136"/>
          <ac:spMkLst>
            <pc:docMk/>
            <pc:sldMk cId="419727754" sldId="670"/>
            <ac:spMk id="3" creationId="{B27AC5FA-4695-7644-639B-C2E664F218DA}"/>
          </ac:spMkLst>
        </pc:spChg>
        <pc:spChg chg="add mod">
          <ac:chgData name="Beáta Némethová" userId="f825bb97-cc0f-4f66-b6da-59fc029280bb" providerId="ADAL" clId="{C622AD59-4C43-48D8-8B84-7CB306AFBD26}" dt="2026-03-12T16:39:30.566" v="6137"/>
          <ac:spMkLst>
            <pc:docMk/>
            <pc:sldMk cId="419727754" sldId="670"/>
            <ac:spMk id="4" creationId="{686114B8-F49F-1E2E-547C-8B351AC088A7}"/>
          </ac:spMkLst>
        </pc:spChg>
        <pc:spChg chg="add mod">
          <ac:chgData name="Beáta Némethová" userId="f825bb97-cc0f-4f66-b6da-59fc029280bb" providerId="ADAL" clId="{C622AD59-4C43-48D8-8B84-7CB306AFBD26}" dt="2026-03-12T16:39:30.603" v="6138"/>
          <ac:spMkLst>
            <pc:docMk/>
            <pc:sldMk cId="419727754" sldId="670"/>
            <ac:spMk id="6" creationId="{FE0FA883-751E-EFA1-7C0F-A9BAE11B26BF}"/>
          </ac:spMkLst>
        </pc:spChg>
        <pc:spChg chg="add mod">
          <ac:chgData name="Beáta Némethová" userId="f825bb97-cc0f-4f66-b6da-59fc029280bb" providerId="ADAL" clId="{C622AD59-4C43-48D8-8B84-7CB306AFBD26}" dt="2026-03-12T16:39:30.641" v="6139"/>
          <ac:spMkLst>
            <pc:docMk/>
            <pc:sldMk cId="419727754" sldId="670"/>
            <ac:spMk id="7" creationId="{BA7F5CC3-FED6-C68A-6944-57F4986CE05B}"/>
          </ac:spMkLst>
        </pc:spChg>
        <pc:spChg chg="add mod">
          <ac:chgData name="Beáta Némethová" userId="f825bb97-cc0f-4f66-b6da-59fc029280bb" providerId="ADAL" clId="{C622AD59-4C43-48D8-8B84-7CB306AFBD26}" dt="2026-03-12T16:39:30.685" v="6140"/>
          <ac:spMkLst>
            <pc:docMk/>
            <pc:sldMk cId="419727754" sldId="670"/>
            <ac:spMk id="9" creationId="{B888A879-97EE-05E1-004F-0BF6A283BCF9}"/>
          </ac:spMkLst>
        </pc:spChg>
        <pc:grpChg chg="add mod">
          <ac:chgData name="Beáta Némethová" userId="f825bb97-cc0f-4f66-b6da-59fc029280bb" providerId="ADAL" clId="{C622AD59-4C43-48D8-8B84-7CB306AFBD26}" dt="2026-03-12T16:45:03.594" v="6282" actId="164"/>
          <ac:grpSpMkLst>
            <pc:docMk/>
            <pc:sldMk cId="419727754" sldId="670"/>
            <ac:grpSpMk id="12" creationId="{1383A889-4B48-411D-5619-370344CD650F}"/>
          </ac:grpSpMkLst>
        </pc:grpChg>
        <pc:picChg chg="mod">
          <ac:chgData name="Beáta Némethová" userId="f825bb97-cc0f-4f66-b6da-59fc029280bb" providerId="ADAL" clId="{C622AD59-4C43-48D8-8B84-7CB306AFBD26}" dt="2026-03-12T16:45:03.594" v="6282" actId="164"/>
          <ac:picMkLst>
            <pc:docMk/>
            <pc:sldMk cId="419727754" sldId="670"/>
            <ac:picMk id="5" creationId="{E5D966D0-0038-AD37-E859-EF019F8375A6}"/>
          </ac:picMkLst>
        </pc:picChg>
        <pc:picChg chg="mod modCrop">
          <ac:chgData name="Beáta Némethová" userId="f825bb97-cc0f-4f66-b6da-59fc029280bb" providerId="ADAL" clId="{C622AD59-4C43-48D8-8B84-7CB306AFBD26}" dt="2026-03-12T16:45:03.594" v="6282" actId="164"/>
          <ac:picMkLst>
            <pc:docMk/>
            <pc:sldMk cId="419727754" sldId="670"/>
            <ac:picMk id="8" creationId="{7FB6D536-D061-6027-758A-08F44AD38948}"/>
          </ac:picMkLst>
        </pc:picChg>
        <pc:picChg chg="mod">
          <ac:chgData name="Beáta Némethová" userId="f825bb97-cc0f-4f66-b6da-59fc029280bb" providerId="ADAL" clId="{C622AD59-4C43-48D8-8B84-7CB306AFBD26}" dt="2026-03-12T16:45:03.594" v="6282" actId="164"/>
          <ac:picMkLst>
            <pc:docMk/>
            <pc:sldMk cId="419727754" sldId="670"/>
            <ac:picMk id="10" creationId="{0E05A529-8D8D-27CB-A585-3B5BE10BCD34}"/>
          </ac:picMkLst>
        </pc:picChg>
        <pc:picChg chg="mod modCrop">
          <ac:chgData name="Beáta Némethová" userId="f825bb97-cc0f-4f66-b6da-59fc029280bb" providerId="ADAL" clId="{C622AD59-4C43-48D8-8B84-7CB306AFBD26}" dt="2026-03-12T16:45:03.594" v="6282" actId="164"/>
          <ac:picMkLst>
            <pc:docMk/>
            <pc:sldMk cId="419727754" sldId="670"/>
            <ac:picMk id="11" creationId="{B95B4548-993A-9A47-D3AC-32D2F700B1AB}"/>
          </ac:picMkLst>
        </pc:picChg>
      </pc:sldChg>
      <pc:sldChg chg="addSp modSp add mod ord">
        <pc:chgData name="Beáta Némethová" userId="f825bb97-cc0f-4f66-b6da-59fc029280bb" providerId="ADAL" clId="{C622AD59-4C43-48D8-8B84-7CB306AFBD26}" dt="2026-03-12T00:20:20.231" v="5812" actId="1076"/>
        <pc:sldMkLst>
          <pc:docMk/>
          <pc:sldMk cId="1679170731" sldId="671"/>
        </pc:sldMkLst>
        <pc:spChg chg="mod">
          <ac:chgData name="Beáta Némethová" userId="f825bb97-cc0f-4f66-b6da-59fc029280bb" providerId="ADAL" clId="{C622AD59-4C43-48D8-8B84-7CB306AFBD26}" dt="2026-03-12T00:19:35.132" v="5804" actId="1076"/>
          <ac:spMkLst>
            <pc:docMk/>
            <pc:sldMk cId="1679170731" sldId="671"/>
            <ac:spMk id="2" creationId="{4D81FCA9-F9CB-8682-0AEF-41A203EDF058}"/>
          </ac:spMkLst>
        </pc:spChg>
        <pc:spChg chg="mod">
          <ac:chgData name="Beáta Némethová" userId="f825bb97-cc0f-4f66-b6da-59fc029280bb" providerId="ADAL" clId="{C622AD59-4C43-48D8-8B84-7CB306AFBD26}" dt="2026-03-12T00:20:20.231" v="5812" actId="1076"/>
          <ac:spMkLst>
            <pc:docMk/>
            <pc:sldMk cId="1679170731" sldId="671"/>
            <ac:spMk id="3" creationId="{02E3734B-03E4-F6B7-4949-DBFA54586551}"/>
          </ac:spMkLst>
        </pc:spChg>
        <pc:spChg chg="add mod">
          <ac:chgData name="Beáta Némethová" userId="f825bb97-cc0f-4f66-b6da-59fc029280bb" providerId="ADAL" clId="{C622AD59-4C43-48D8-8B84-7CB306AFBD26}" dt="2026-03-12T00:19:31.692" v="5803" actId="1076"/>
          <ac:spMkLst>
            <pc:docMk/>
            <pc:sldMk cId="1679170731" sldId="671"/>
            <ac:spMk id="4" creationId="{E38C6476-3A15-00F3-D5A7-31A5DDB74BB4}"/>
          </ac:spMkLst>
        </pc:spChg>
      </pc:sldChg>
      <pc:sldChg chg="mod ord modShow">
        <pc:chgData name="Beáta Némethová" userId="f825bb97-cc0f-4f66-b6da-59fc029280bb" providerId="ADAL" clId="{C622AD59-4C43-48D8-8B84-7CB306AFBD26}" dt="2026-03-12T16:55:07.374" v="6376"/>
        <pc:sldMkLst>
          <pc:docMk/>
          <pc:sldMk cId="2850761056" sldId="671"/>
        </pc:sldMkLst>
      </pc:sldChg>
      <pc:sldChg chg="addSp modSp mod addAnim delAnim modAnim">
        <pc:chgData name="Beáta Némethová" userId="f825bb97-cc0f-4f66-b6da-59fc029280bb" providerId="ADAL" clId="{C622AD59-4C43-48D8-8B84-7CB306AFBD26}" dt="2026-03-12T16:57:08.099" v="6398"/>
        <pc:sldMkLst>
          <pc:docMk/>
          <pc:sldMk cId="1420546627" sldId="672"/>
        </pc:sldMkLst>
        <pc:spChg chg="mod">
          <ac:chgData name="Beáta Némethová" userId="f825bb97-cc0f-4f66-b6da-59fc029280bb" providerId="ADAL" clId="{C622AD59-4C43-48D8-8B84-7CB306AFBD26}" dt="2026-03-12T16:56:24.909" v="6390" actId="1076"/>
          <ac:spMkLst>
            <pc:docMk/>
            <pc:sldMk cId="1420546627" sldId="672"/>
            <ac:spMk id="2" creationId="{5FE72D39-AF44-AF84-354C-DD74B14F66CF}"/>
          </ac:spMkLst>
        </pc:spChg>
        <pc:grpChg chg="add mod">
          <ac:chgData name="Beáta Némethová" userId="f825bb97-cc0f-4f66-b6da-59fc029280bb" providerId="ADAL" clId="{C622AD59-4C43-48D8-8B84-7CB306AFBD26}" dt="2026-03-12T16:56:38.751" v="6392" actId="164"/>
          <ac:grpSpMkLst>
            <pc:docMk/>
            <pc:sldMk cId="1420546627" sldId="672"/>
            <ac:grpSpMk id="3" creationId="{50E66278-0DFE-593E-98DF-6508514E9806}"/>
          </ac:grpSpMkLst>
        </pc:grpChg>
        <pc:picChg chg="mod">
          <ac:chgData name="Beáta Némethová" userId="f825bb97-cc0f-4f66-b6da-59fc029280bb" providerId="ADAL" clId="{C622AD59-4C43-48D8-8B84-7CB306AFBD26}" dt="2026-03-12T16:56:38.751" v="6392" actId="164"/>
          <ac:picMkLst>
            <pc:docMk/>
            <pc:sldMk cId="1420546627" sldId="672"/>
            <ac:picMk id="6" creationId="{B4A1B40A-30D0-14FD-4844-6F9C18A4E5E6}"/>
          </ac:picMkLst>
        </pc:picChg>
        <pc:picChg chg="mod">
          <ac:chgData name="Beáta Némethová" userId="f825bb97-cc0f-4f66-b6da-59fc029280bb" providerId="ADAL" clId="{C622AD59-4C43-48D8-8B84-7CB306AFBD26}" dt="2026-03-12T16:56:38.751" v="6392" actId="164"/>
          <ac:picMkLst>
            <pc:docMk/>
            <pc:sldMk cId="1420546627" sldId="672"/>
            <ac:picMk id="8" creationId="{F4585023-4EC5-1FCA-5BA0-2B6174C3101E}"/>
          </ac:picMkLst>
        </pc:picChg>
      </pc:sldChg>
      <pc:sldChg chg="addSp modSp mod">
        <pc:chgData name="Beáta Némethová" userId="f825bb97-cc0f-4f66-b6da-59fc029280bb" providerId="ADAL" clId="{C622AD59-4C43-48D8-8B84-7CB306AFBD26}" dt="2026-03-12T16:59:20.922" v="6421" actId="20577"/>
        <pc:sldMkLst>
          <pc:docMk/>
          <pc:sldMk cId="3672154057" sldId="673"/>
        </pc:sldMkLst>
        <pc:spChg chg="mod">
          <ac:chgData name="Beáta Némethová" userId="f825bb97-cc0f-4f66-b6da-59fc029280bb" providerId="ADAL" clId="{C622AD59-4C43-48D8-8B84-7CB306AFBD26}" dt="2026-03-12T16:59:18.477" v="6419" actId="1076"/>
          <ac:spMkLst>
            <pc:docMk/>
            <pc:sldMk cId="3672154057" sldId="673"/>
            <ac:spMk id="2" creationId="{D8D818C7-B8D6-A549-31C3-92A54D49CC8F}"/>
          </ac:spMkLst>
        </pc:spChg>
        <pc:spChg chg="add mod">
          <ac:chgData name="Beáta Némethová" userId="f825bb97-cc0f-4f66-b6da-59fc029280bb" providerId="ADAL" clId="{C622AD59-4C43-48D8-8B84-7CB306AFBD26}" dt="2026-03-12T16:59:20.922" v="6421" actId="20577"/>
          <ac:spMkLst>
            <pc:docMk/>
            <pc:sldMk cId="3672154057" sldId="673"/>
            <ac:spMk id="6" creationId="{1E5F73AA-4C14-EF17-E978-F42D6977186B}"/>
          </ac:spMkLst>
        </pc:spChg>
        <pc:spChg chg="mod">
          <ac:chgData name="Beáta Némethová" userId="f825bb97-cc0f-4f66-b6da-59fc029280bb" providerId="ADAL" clId="{C622AD59-4C43-48D8-8B84-7CB306AFBD26}" dt="2026-03-12T16:57:40.771" v="6399" actId="20577"/>
          <ac:spMkLst>
            <pc:docMk/>
            <pc:sldMk cId="3672154057" sldId="673"/>
            <ac:spMk id="11" creationId="{71B635E4-E65C-D393-5338-8CB758035C49}"/>
          </ac:spMkLst>
        </pc:spChg>
        <pc:spChg chg="mod">
          <ac:chgData name="Beáta Némethová" userId="f825bb97-cc0f-4f66-b6da-59fc029280bb" providerId="ADAL" clId="{C622AD59-4C43-48D8-8B84-7CB306AFBD26}" dt="2026-03-12T16:57:44.769" v="6400" actId="20577"/>
          <ac:spMkLst>
            <pc:docMk/>
            <pc:sldMk cId="3672154057" sldId="673"/>
            <ac:spMk id="17" creationId="{A72CACE7-C4F7-8B13-8263-3D0225E6230C}"/>
          </ac:spMkLst>
        </pc:spChg>
        <pc:grpChg chg="mod">
          <ac:chgData name="Beáta Némethová" userId="f825bb97-cc0f-4f66-b6da-59fc029280bb" providerId="ADAL" clId="{C622AD59-4C43-48D8-8B84-7CB306AFBD26}" dt="2026-03-12T16:58:33.017" v="6410" actId="14100"/>
          <ac:grpSpMkLst>
            <pc:docMk/>
            <pc:sldMk cId="3672154057" sldId="673"/>
            <ac:grpSpMk id="3" creationId="{DD771F7B-B494-563D-C861-8D99FA02BFF8}"/>
          </ac:grpSpMkLst>
        </pc:grpChg>
        <pc:grpChg chg="mod">
          <ac:chgData name="Beáta Némethová" userId="f825bb97-cc0f-4f66-b6da-59fc029280bb" providerId="ADAL" clId="{C622AD59-4C43-48D8-8B84-7CB306AFBD26}" dt="2026-03-12T16:58:11.853" v="6407" actId="1076"/>
          <ac:grpSpMkLst>
            <pc:docMk/>
            <pc:sldMk cId="3672154057" sldId="673"/>
            <ac:grpSpMk id="12" creationId="{5E2C7B21-AA8D-890A-3E6A-A7B45807B09F}"/>
          </ac:grpSpMkLst>
        </pc:grpChg>
      </pc:sldChg>
      <pc:sldChg chg="addSp delSp modSp add mod ord">
        <pc:chgData name="Beáta Némethová" userId="f825bb97-cc0f-4f66-b6da-59fc029280bb" providerId="ADAL" clId="{C622AD59-4C43-48D8-8B84-7CB306AFBD26}" dt="2026-03-12T16:55:04.803" v="6374"/>
        <pc:sldMkLst>
          <pc:docMk/>
          <pc:sldMk cId="491548674" sldId="674"/>
        </pc:sldMkLst>
        <pc:spChg chg="mod topLvl">
          <ac:chgData name="Beáta Némethová" userId="f825bb97-cc0f-4f66-b6da-59fc029280bb" providerId="ADAL" clId="{C622AD59-4C43-48D8-8B84-7CB306AFBD26}" dt="2026-03-12T16:54:54.927" v="6371" actId="165"/>
          <ac:spMkLst>
            <pc:docMk/>
            <pc:sldMk cId="491548674" sldId="674"/>
            <ac:spMk id="2" creationId="{34B7BD30-565D-AC68-E720-334C0AEF92BE}"/>
          </ac:spMkLst>
        </pc:spChg>
        <pc:spChg chg="mod">
          <ac:chgData name="Beáta Némethová" userId="f825bb97-cc0f-4f66-b6da-59fc029280bb" providerId="ADAL" clId="{C622AD59-4C43-48D8-8B84-7CB306AFBD26}" dt="2026-03-12T16:54:59.342" v="6372" actId="1076"/>
          <ac:spMkLst>
            <pc:docMk/>
            <pc:sldMk cId="491548674" sldId="674"/>
            <ac:spMk id="3" creationId="{A522CFD6-4DB3-4865-F77A-F9F3BF652C3D}"/>
          </ac:spMkLst>
        </pc:spChg>
        <pc:spChg chg="add mod topLvl">
          <ac:chgData name="Beáta Némethová" userId="f825bb97-cc0f-4f66-b6da-59fc029280bb" providerId="ADAL" clId="{C622AD59-4C43-48D8-8B84-7CB306AFBD26}" dt="2026-03-12T16:54:54.927" v="6371" actId="165"/>
          <ac:spMkLst>
            <pc:docMk/>
            <pc:sldMk cId="491548674" sldId="674"/>
            <ac:spMk id="4" creationId="{67938E06-73F8-9840-C9CE-144CC2D389C6}"/>
          </ac:spMkLst>
        </pc:spChg>
        <pc:grpChg chg="add del mod">
          <ac:chgData name="Beáta Némethová" userId="f825bb97-cc0f-4f66-b6da-59fc029280bb" providerId="ADAL" clId="{C622AD59-4C43-48D8-8B84-7CB306AFBD26}" dt="2026-03-12T16:54:54.927" v="6371" actId="165"/>
          <ac:grpSpMkLst>
            <pc:docMk/>
            <pc:sldMk cId="491548674" sldId="674"/>
            <ac:grpSpMk id="5" creationId="{271DC2EF-5FF0-3A6E-2E36-2432682E68B9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BF6990FC-D460-4035-C1BC-F59F6BAC94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6705732-E9FA-CD79-2076-C689AF092A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5851C-2AB3-452D-AD61-881D2EB5BFA3}" type="datetimeFigureOut">
              <a:rPr lang="sk-SK" smtClean="0"/>
              <a:t>13. 3. 2026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6C6524-E461-4C5F-9212-46E9FEFB2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136003A-0BB3-FAF7-B336-E883E1BE48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02F64-D48D-4D83-8928-5F836126F5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17665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71A73-8ED2-4BB4-8EC5-60782FDE4AC2}" type="datetimeFigureOut">
              <a:rPr lang="sk-SK" smtClean="0"/>
              <a:t>13. 3. 2026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94A5E-89DA-41EC-A36A-62C791845F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91907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FFF63-A236-A7A9-E804-34D78EFE0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0F842CB-282B-731F-A15A-827D6A186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3076E39-916B-6CA6-6493-9DDC6132F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8902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E1B7-3643-04DA-10D4-76B2E7BD0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A157187-1280-4729-036D-E0127B002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C970472-3F49-2DA7-6E42-C7B307E7D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0253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CF644-3F4B-B0EE-1317-B36ED7A9D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DF3DCE1-36F1-FA79-0881-DC1CFFAA7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D6369-E60C-DD5F-BF04-BA97F7CA1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0309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E3CB1-7C70-44D9-6EC6-4D6EAC438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1582570-A5C3-EE86-EAF2-05FBA409F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63616A5-67E4-EFC2-AEF6-34E47BBC5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0767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B1F57-A208-0187-A153-C8F36619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543FFBC-AE0E-346B-81A6-E310FCEE3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8308D28-EE2A-D732-798A-6312E8C4F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2510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0180-1B8D-35FA-129C-9EA765942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6B5E7EC-DA59-3E53-0BB2-035873DB2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7D79BAF8-348F-938E-7C9B-3B84D1388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0162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86E7B-C8DF-4475-ED38-649FC9F45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95170A3-E8A2-3190-0CF2-74663F0FA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CEC3AA9-72FE-E922-019B-59008FF07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047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6ED1-5AA4-AB22-CAFD-0598C903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6452E2B-1F94-A8A4-8610-ED106508B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BAB976C-CED0-3A89-151B-6FF6E2637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904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6A601-7FEA-0A20-64A9-03E5F1230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339B994-5841-0C8A-FB0D-AF2465EC2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27C7685-9F79-6523-440E-5E6BEA163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003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A3F36-1ECD-CE8A-B477-BD3E2458E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6F93930C-04AA-CC9D-792F-4B8F11496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E4FDA09-7575-EF7F-E5A2-1F91949DC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613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F7718-9FAA-F9CF-0367-AFFAE8107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FFC1596-5625-9255-8744-490E53F55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E3318F0-D0CB-8D6D-5BE1-F77E3D00C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167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828D5-088E-50D3-6909-9D00039D8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03A25F4B-D1C8-27E5-DAA2-AF7496864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C194883-DCF7-A69A-A552-1CA59162E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199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6982C-11BB-F73E-7048-B9A4832E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B385AF5-0827-ABF5-8694-22B581E1A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1676865-3002-92A4-4D25-4BADB33AC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747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8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ADA4F17-C607-4894-8E05-CE6919CD65DE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71249815-982A-4207-8A72-31186422A6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2FC9732-C828-4586-BC0B-1FECC778253D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F5D483A8-2B2F-4921-902F-0CE47CA37C98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0" name="Zástupný symbol obsahu 4">
            <a:extLst>
              <a:ext uri="{FF2B5EF4-FFF2-40B4-BE49-F238E27FC236}">
                <a16:creationId xmlns:a16="http://schemas.microsoft.com/office/drawing/2014/main" id="{1311D1D7-A978-4938-86E9-0D4C1EEC35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68891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osoba, vonkajšie, žena, trávnik&#10;&#10;Automaticky generovaný popis">
            <a:extLst>
              <a:ext uri="{FF2B5EF4-FFF2-40B4-BE49-F238E27FC236}">
                <a16:creationId xmlns:a16="http://schemas.microsoft.com/office/drawing/2014/main" id="{483C3B90-D0E2-43E6-9910-93DC06E74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4"/>
            <a:ext cx="4328155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4165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vonkajšie, budova, jazda na koni, muž&#10;&#10;Automaticky generovaný popis">
            <a:extLst>
              <a:ext uri="{FF2B5EF4-FFF2-40B4-BE49-F238E27FC236}">
                <a16:creationId xmlns:a16="http://schemas.microsoft.com/office/drawing/2014/main" id="{11456B32-5E18-413E-8519-902224A58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4"/>
            <a:ext cx="4328155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768366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budova, osoba, muž, mladé&#10;&#10;Automaticky generovaný popis">
            <a:extLst>
              <a:ext uri="{FF2B5EF4-FFF2-40B4-BE49-F238E27FC236}">
                <a16:creationId xmlns:a16="http://schemas.microsoft.com/office/drawing/2014/main" id="{108D639A-05A3-4297-B0DA-5C79805D5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5"/>
            <a:ext cx="4328155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440703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189398A6-07A4-420A-B521-1B633B3ED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4"/>
            <a:ext cx="4323080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403207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0390180C-592C-4DFD-8D5E-48CB08144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292601"/>
            <a:ext cx="12191993" cy="2565400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6D36E30B-CCF8-4155-9502-3351D159D839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10A17972-E4F6-4994-A870-0E89673668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3CA8F2FC-BA9B-4697-9CE7-CE7F4A659533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</p:spTree>
    <p:extLst>
      <p:ext uri="{BB962C8B-B14F-4D97-AF65-F5344CB8AC3E}">
        <p14:creationId xmlns:p14="http://schemas.microsoft.com/office/powerpoint/2010/main" val="4141576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05811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jedlo, svetlo, znak&#10;&#10;Automaticky generovaný popis">
            <a:extLst>
              <a:ext uri="{FF2B5EF4-FFF2-40B4-BE49-F238E27FC236}">
                <a16:creationId xmlns:a16="http://schemas.microsoft.com/office/drawing/2014/main" id="{677B3D87-0C33-4105-B8C9-8C3D017A5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609594"/>
            <a:ext cx="5143500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5829299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 hasCustomPrompt="1"/>
          </p:nvPr>
        </p:nvSpPr>
        <p:spPr>
          <a:xfrm>
            <a:off x="609600" y="2098675"/>
            <a:ext cx="5829299" cy="4149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 sz="1800"/>
            </a:lvl1pPr>
            <a:lvl2pPr marL="45720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43162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muž, osoba, stojaci, držiaci&#10;&#10;Automaticky generovaný popis">
            <a:extLst>
              <a:ext uri="{FF2B5EF4-FFF2-40B4-BE49-F238E27FC236}">
                <a16:creationId xmlns:a16="http://schemas.microsoft.com/office/drawing/2014/main" id="{5ED38FE9-7C71-4A0F-9ABE-8596381C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7784" y="609594"/>
            <a:ext cx="4964216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600858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 hasCustomPrompt="1"/>
          </p:nvPr>
        </p:nvSpPr>
        <p:spPr>
          <a:xfrm>
            <a:off x="609600" y="2098675"/>
            <a:ext cx="6008583" cy="4149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 sz="1800"/>
            </a:lvl1pPr>
            <a:lvl2pPr marL="45720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8773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</p:spTree>
    <p:extLst>
      <p:ext uri="{BB962C8B-B14F-4D97-AF65-F5344CB8AC3E}">
        <p14:creationId xmlns:p14="http://schemas.microsoft.com/office/powerpoint/2010/main" val="144821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DF4DF20-28FF-9A3C-1124-C33D5EAAB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1743" b="58858"/>
          <a:stretch>
            <a:fillRect/>
          </a:stretch>
        </p:blipFill>
        <p:spPr>
          <a:xfrm>
            <a:off x="10947400" y="5890673"/>
            <a:ext cx="1244600" cy="967327"/>
          </a:xfrm>
          <a:custGeom>
            <a:avLst/>
            <a:gdLst>
              <a:gd name="connsiteX0" fmla="*/ 0 w 1612900"/>
              <a:gd name="connsiteY0" fmla="*/ 0 h 1253577"/>
              <a:gd name="connsiteX1" fmla="*/ 1612900 w 1612900"/>
              <a:gd name="connsiteY1" fmla="*/ 0 h 1253577"/>
              <a:gd name="connsiteX2" fmla="*/ 1612900 w 1612900"/>
              <a:gd name="connsiteY2" fmla="*/ 1253577 h 1253577"/>
              <a:gd name="connsiteX3" fmla="*/ 0 w 1612900"/>
              <a:gd name="connsiteY3" fmla="*/ 1253577 h 125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253577">
                <a:moveTo>
                  <a:pt x="0" y="0"/>
                </a:moveTo>
                <a:lnTo>
                  <a:pt x="1612900" y="0"/>
                </a:lnTo>
                <a:lnTo>
                  <a:pt x="1612900" y="1253577"/>
                </a:lnTo>
                <a:lnTo>
                  <a:pt x="0" y="12535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5562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51FC23E-AF9B-4E63-BD54-22252A9E9D21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580390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4CEA028-F46E-408D-96BB-A27139020A47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564440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4CEA028-F46E-408D-96BB-A27139020A47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14" name="Zástupný text 3">
            <a:extLst>
              <a:ext uri="{FF2B5EF4-FFF2-40B4-BE49-F238E27FC236}">
                <a16:creationId xmlns:a16="http://schemas.microsoft.com/office/drawing/2014/main" id="{06B5FC1A-4C8C-4F0C-8E1B-09ABB0BA6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3101" y="1499792"/>
            <a:ext cx="5829298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5" name="Zástupný symbol obsahu 4">
            <a:extLst>
              <a:ext uri="{FF2B5EF4-FFF2-40B4-BE49-F238E27FC236}">
                <a16:creationId xmlns:a16="http://schemas.microsoft.com/office/drawing/2014/main" id="{C5BD8BA7-8E69-4EB0-825A-687E0DE864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3100" y="2098675"/>
            <a:ext cx="5829299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486461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ál 11">
            <a:extLst>
              <a:ext uri="{FF2B5EF4-FFF2-40B4-BE49-F238E27FC236}">
                <a16:creationId xmlns:a16="http://schemas.microsoft.com/office/drawing/2014/main" id="{7BE7C8AF-54F6-4817-A6E8-558A8A6668E1}"/>
              </a:ext>
            </a:extLst>
          </p:cNvPr>
          <p:cNvSpPr/>
          <p:nvPr userDrawn="1"/>
        </p:nvSpPr>
        <p:spPr>
          <a:xfrm flipH="1">
            <a:off x="10430181" y="347292"/>
            <a:ext cx="1705555" cy="17055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4CEA028-F46E-408D-96BB-A27139020A47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15576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0" name="Freeform: Shape 817">
            <a:extLst>
              <a:ext uri="{FF2B5EF4-FFF2-40B4-BE49-F238E27FC236}">
                <a16:creationId xmlns:a16="http://schemas.microsoft.com/office/drawing/2014/main" id="{19307258-88BD-48A9-B4F6-CA256C0C4B3E}"/>
              </a:ext>
            </a:extLst>
          </p:cNvPr>
          <p:cNvSpPr/>
          <p:nvPr userDrawn="1"/>
        </p:nvSpPr>
        <p:spPr>
          <a:xfrm>
            <a:off x="10983524" y="900635"/>
            <a:ext cx="598871" cy="598871"/>
          </a:xfrm>
          <a:prstGeom prst="ellipse">
            <a:avLst/>
          </a:prstGeom>
          <a:solidFill>
            <a:schemeClr val="tx2"/>
          </a:solidFill>
          <a:ln w="52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C744DE21-38CE-4C64-A51E-E09FBD503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5445" y="984954"/>
            <a:ext cx="430232" cy="430232"/>
          </a:xfrm>
          <a:prstGeom prst="rect">
            <a:avLst/>
          </a:prstGeom>
        </p:spPr>
      </p:pic>
      <p:sp>
        <p:nvSpPr>
          <p:cNvPr id="14" name="Zástupný text 3">
            <a:extLst>
              <a:ext uri="{FF2B5EF4-FFF2-40B4-BE49-F238E27FC236}">
                <a16:creationId xmlns:a16="http://schemas.microsoft.com/office/drawing/2014/main" id="{2D5AFC0B-72F6-4E5C-B9BA-91CB5CCC6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6" y="4089541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5" name="Zástupný symbol obsahu 4">
            <a:extLst>
              <a:ext uri="{FF2B5EF4-FFF2-40B4-BE49-F238E27FC236}">
                <a16:creationId xmlns:a16="http://schemas.microsoft.com/office/drawing/2014/main" id="{5964D077-A568-4F19-892A-CA674C80A8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4690763"/>
            <a:ext cx="10972800" cy="15576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698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5" name="Zástupný text 8">
            <a:extLst>
              <a:ext uri="{FF2B5EF4-FFF2-40B4-BE49-F238E27FC236}">
                <a16:creationId xmlns:a16="http://schemas.microsoft.com/office/drawing/2014/main" id="{E9D915E3-8601-445F-943F-060324E3A0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08125D17-9917-4AB7-B8CC-CEDA776C9B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12683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5" name="Zástupný text 8">
            <a:extLst>
              <a:ext uri="{FF2B5EF4-FFF2-40B4-BE49-F238E27FC236}">
                <a16:creationId xmlns:a16="http://schemas.microsoft.com/office/drawing/2014/main" id="{E9D915E3-8601-445F-943F-060324E3A0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08125D17-9917-4AB7-B8CC-CEDA776C9B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41580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>
            <a:extLst>
              <a:ext uri="{FF2B5EF4-FFF2-40B4-BE49-F238E27FC236}">
                <a16:creationId xmlns:a16="http://schemas.microsoft.com/office/drawing/2014/main" id="{7C883CF9-385E-463A-AEEB-A38C29D4C6AD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86CE022A-E3A8-460E-8ED6-EC49B7F5C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ECA31F48-F43A-45BF-9A12-B553CF64D3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2813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>
            <a:extLst>
              <a:ext uri="{FF2B5EF4-FFF2-40B4-BE49-F238E27FC236}">
                <a16:creationId xmlns:a16="http://schemas.microsoft.com/office/drawing/2014/main" id="{7C883CF9-385E-463A-AEEB-A38C29D4C6AD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86CE022A-E3A8-460E-8ED6-EC49B7F5C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ECA31F48-F43A-45BF-9A12-B553CF64D3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50784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34579EF4-BABF-45E1-859F-ACAE38C4D2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9144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34579EF4-BABF-45E1-859F-ACAE38C4D2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7513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97E20E28-EBD7-4745-BE35-F053C94466FC}"/>
              </a:ext>
            </a:extLst>
          </p:cNvPr>
          <p:cNvSpPr/>
          <p:nvPr userDrawn="1"/>
        </p:nvSpPr>
        <p:spPr>
          <a:xfrm>
            <a:off x="2945657" y="0"/>
            <a:ext cx="214008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91000">
                <a:srgbClr val="000000"/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ohňostroj, papagáj, pestrofarebné&#10;&#10;Automaticky generovaný popis">
            <a:extLst>
              <a:ext uri="{FF2B5EF4-FFF2-40B4-BE49-F238E27FC236}">
                <a16:creationId xmlns:a16="http://schemas.microsoft.com/office/drawing/2014/main" id="{BEC983FC-A2BD-4DBA-9997-C3DF6486A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/>
          <a:stretch/>
        </p:blipFill>
        <p:spPr>
          <a:xfrm>
            <a:off x="0" y="0"/>
            <a:ext cx="4348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9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400" y="3079298"/>
            <a:ext cx="10507200" cy="69940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180000" tIns="72000" rIns="180000" bIns="72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71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34579EF4-BABF-45E1-859F-ACAE38C4D2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18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1911461"/>
            <a:ext cx="47879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09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CD17F12C-0701-43B8-BA66-EE1EC1D5F8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400" y="3079298"/>
            <a:ext cx="10507200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180000" tIns="72000" rIns="180000" bIns="72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710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8">
            <a:extLst>
              <a:ext uri="{FF2B5EF4-FFF2-40B4-BE49-F238E27FC236}">
                <a16:creationId xmlns:a16="http://schemas.microsoft.com/office/drawing/2014/main" id="{C04B3EE5-1CD3-48A9-A147-232E8A469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8D20D78-8989-4593-AA75-2459DD90D7EF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592A08A-5E3C-4E4B-9E51-FE56D777C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9F4C1C5E-A800-4A65-BA26-49D2618B1A3D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4632C35-1024-4E50-9E7A-7D11B01F53F4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8638AE0-8E9B-412C-9C4B-2902794CD53F}"/>
              </a:ext>
            </a:extLst>
          </p:cNvPr>
          <p:cNvGrpSpPr/>
          <p:nvPr userDrawn="1"/>
        </p:nvGrpSpPr>
        <p:grpSpPr>
          <a:xfrm>
            <a:off x="796925" y="2336164"/>
            <a:ext cx="1418589" cy="1423036"/>
            <a:chOff x="796925" y="2336164"/>
            <a:chExt cx="1418589" cy="1423036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BA566EAF-F4B6-4BE9-9621-0B72732ED7F0}"/>
                </a:ext>
              </a:extLst>
            </p:cNvPr>
            <p:cNvSpPr/>
            <p:nvPr userDrawn="1"/>
          </p:nvSpPr>
          <p:spPr>
            <a:xfrm>
              <a:off x="796925" y="2698750"/>
              <a:ext cx="1060450" cy="10604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3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630B59CA-82EC-4F08-839F-9BA3E0403079}"/>
                </a:ext>
              </a:extLst>
            </p:cNvPr>
            <p:cNvSpPr/>
            <p:nvPr userDrawn="1"/>
          </p:nvSpPr>
          <p:spPr>
            <a:xfrm>
              <a:off x="2125979" y="2336164"/>
              <a:ext cx="89535" cy="8953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3D1918C-185E-4D23-AB47-D3585A77B3D5}"/>
              </a:ext>
            </a:extLst>
          </p:cNvPr>
          <p:cNvGrpSpPr/>
          <p:nvPr userDrawn="1"/>
        </p:nvGrpSpPr>
        <p:grpSpPr>
          <a:xfrm>
            <a:off x="-571500" y="2385695"/>
            <a:ext cx="2447925" cy="3164205"/>
            <a:chOff x="-571500" y="2385695"/>
            <a:chExt cx="2447925" cy="3164205"/>
          </a:xfrm>
        </p:grpSpPr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FBC15ED0-D96F-48B1-919C-5B13E6AE3154}"/>
                </a:ext>
              </a:extLst>
            </p:cNvPr>
            <p:cNvSpPr/>
            <p:nvPr userDrawn="1"/>
          </p:nvSpPr>
          <p:spPr>
            <a:xfrm>
              <a:off x="-571500" y="3101975"/>
              <a:ext cx="2447925" cy="2447925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E25A67D2-21C3-4717-8582-EB580A8A16AB}"/>
                </a:ext>
              </a:extLst>
            </p:cNvPr>
            <p:cNvSpPr/>
            <p:nvPr userDrawn="1"/>
          </p:nvSpPr>
          <p:spPr>
            <a:xfrm>
              <a:off x="-68580" y="2385695"/>
              <a:ext cx="83185" cy="8318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7768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8">
            <a:extLst>
              <a:ext uri="{FF2B5EF4-FFF2-40B4-BE49-F238E27FC236}">
                <a16:creationId xmlns:a16="http://schemas.microsoft.com/office/drawing/2014/main" id="{C04B3EE5-1CD3-48A9-A147-232E8A469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8638AE0-8E9B-412C-9C4B-2902794CD53F}"/>
              </a:ext>
            </a:extLst>
          </p:cNvPr>
          <p:cNvGrpSpPr/>
          <p:nvPr userDrawn="1"/>
        </p:nvGrpSpPr>
        <p:grpSpPr>
          <a:xfrm>
            <a:off x="796925" y="2336164"/>
            <a:ext cx="1418589" cy="1423036"/>
            <a:chOff x="796925" y="2336164"/>
            <a:chExt cx="1418589" cy="1423036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BA566EAF-F4B6-4BE9-9621-0B72732ED7F0}"/>
                </a:ext>
              </a:extLst>
            </p:cNvPr>
            <p:cNvSpPr/>
            <p:nvPr userDrawn="1"/>
          </p:nvSpPr>
          <p:spPr>
            <a:xfrm>
              <a:off x="796925" y="2698750"/>
              <a:ext cx="1060450" cy="10604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3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630B59CA-82EC-4F08-839F-9BA3E0403079}"/>
                </a:ext>
              </a:extLst>
            </p:cNvPr>
            <p:cNvSpPr/>
            <p:nvPr userDrawn="1"/>
          </p:nvSpPr>
          <p:spPr>
            <a:xfrm>
              <a:off x="2125979" y="2336164"/>
              <a:ext cx="89535" cy="8953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3D1918C-185E-4D23-AB47-D3585A77B3D5}"/>
              </a:ext>
            </a:extLst>
          </p:cNvPr>
          <p:cNvGrpSpPr/>
          <p:nvPr userDrawn="1"/>
        </p:nvGrpSpPr>
        <p:grpSpPr>
          <a:xfrm>
            <a:off x="-571500" y="2385695"/>
            <a:ext cx="2447925" cy="3164205"/>
            <a:chOff x="-571500" y="2385695"/>
            <a:chExt cx="2447925" cy="3164205"/>
          </a:xfrm>
        </p:grpSpPr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FBC15ED0-D96F-48B1-919C-5B13E6AE3154}"/>
                </a:ext>
              </a:extLst>
            </p:cNvPr>
            <p:cNvSpPr/>
            <p:nvPr userDrawn="1"/>
          </p:nvSpPr>
          <p:spPr>
            <a:xfrm>
              <a:off x="-571500" y="3101975"/>
              <a:ext cx="2447925" cy="2447925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E25A67D2-21C3-4717-8582-EB580A8A16AB}"/>
                </a:ext>
              </a:extLst>
            </p:cNvPr>
            <p:cNvSpPr/>
            <p:nvPr userDrawn="1"/>
          </p:nvSpPr>
          <p:spPr>
            <a:xfrm>
              <a:off x="-68580" y="2385695"/>
              <a:ext cx="83185" cy="8318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8052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12FB8620-E1A3-4CA3-9160-BCD6015E1E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60247849-F390-405C-95D9-D1E7F408E1F4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6949AAC9-CC38-427D-89C7-A81055369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7B051686-1B35-457D-A3F2-B3308FDFB77A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AAB314A-FC40-4D67-81CD-4E22640CBE82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1162050" y="3826510"/>
            <a:ext cx="1017270" cy="1158240"/>
            <a:chOff x="1162050" y="3826510"/>
            <a:chExt cx="1017270" cy="1158240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50" y="4070350"/>
              <a:ext cx="914400" cy="9144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2068830" y="3826510"/>
              <a:ext cx="110490" cy="11049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8815705" y="4184015"/>
            <a:ext cx="1982470" cy="1837690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10201275" y="1470025"/>
            <a:ext cx="5495925" cy="6048375"/>
            <a:chOff x="10201275" y="1470025"/>
            <a:chExt cx="5495925" cy="6048375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100" y="2146300"/>
              <a:ext cx="5372100" cy="53721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0201275" y="1470025"/>
              <a:ext cx="104775" cy="10477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77248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reťaz&#10;&#10;Automaticky generovaný popis">
            <a:extLst>
              <a:ext uri="{FF2B5EF4-FFF2-40B4-BE49-F238E27FC236}">
                <a16:creationId xmlns:a16="http://schemas.microsoft.com/office/drawing/2014/main" id="{A6860898-B293-423D-827A-5A4FF5E17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724" y="0"/>
            <a:ext cx="9820275" cy="6858000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CBD00E5E-6B5A-4CA5-ACD2-86527CC2E229}"/>
              </a:ext>
            </a:extLst>
          </p:cNvPr>
          <p:cNvSpPr/>
          <p:nvPr userDrawn="1"/>
        </p:nvSpPr>
        <p:spPr>
          <a:xfrm>
            <a:off x="2371724" y="0"/>
            <a:ext cx="254508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12FB8620-E1A3-4CA3-9160-BCD6015E1E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25" y="1746933"/>
            <a:ext cx="3800475" cy="104067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2364927" y="5824246"/>
            <a:ext cx="571154" cy="698789"/>
            <a:chOff x="1162049" y="3642722"/>
            <a:chExt cx="1096910" cy="1342035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49" y="4070356"/>
              <a:ext cx="914401" cy="914401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1988185" y="3642722"/>
              <a:ext cx="270774" cy="270774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9430026" y="1228839"/>
            <a:ext cx="658375" cy="610294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1666875" y="6169429"/>
            <a:ext cx="415834" cy="453931"/>
            <a:chOff x="10325088" y="-255362"/>
            <a:chExt cx="7121322" cy="7773751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088" y="2146296"/>
              <a:ext cx="5372093" cy="5372093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6876888" y="-255362"/>
              <a:ext cx="569522" cy="569522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39266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9992171" y="2508086"/>
            <a:ext cx="1017270" cy="1158240"/>
            <a:chOff x="1162050" y="3826510"/>
            <a:chExt cx="1017270" cy="1158240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50" y="4070350"/>
              <a:ext cx="914400" cy="9144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2068830" y="3826510"/>
              <a:ext cx="110490" cy="11049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10648043" y="3998207"/>
            <a:ext cx="1304950" cy="1209649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8594776" y="3959075"/>
            <a:ext cx="3829738" cy="4214703"/>
            <a:chOff x="10201275" y="1470025"/>
            <a:chExt cx="5495925" cy="6048375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100" y="2146300"/>
              <a:ext cx="5372100" cy="53721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0201275" y="1470025"/>
              <a:ext cx="104775" cy="10477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B3FC3F2F-E496-4B48-A2F9-8909AE9C50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69200" y="3079298"/>
            <a:ext cx="5253600" cy="69940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180000" tIns="72000" rIns="180000" bIns="72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2978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12FB8620-E1A3-4CA3-9160-BCD6015E1E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1162050" y="3826510"/>
            <a:ext cx="1017270" cy="1158240"/>
            <a:chOff x="1162050" y="3826510"/>
            <a:chExt cx="1017270" cy="1158240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50" y="4070350"/>
              <a:ext cx="914400" cy="9144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2068830" y="3826510"/>
              <a:ext cx="110490" cy="11049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8815705" y="4184015"/>
            <a:ext cx="1982470" cy="1837690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10201275" y="1470025"/>
            <a:ext cx="5495925" cy="6048375"/>
            <a:chOff x="10201275" y="1470025"/>
            <a:chExt cx="5495925" cy="6048375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100" y="2146300"/>
              <a:ext cx="5372100" cy="53721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0201275" y="1470025"/>
              <a:ext cx="104775" cy="10477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6427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8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97E20E28-EBD7-4745-BE35-F053C94466FC}"/>
              </a:ext>
            </a:extLst>
          </p:cNvPr>
          <p:cNvSpPr/>
          <p:nvPr userDrawn="1"/>
        </p:nvSpPr>
        <p:spPr>
          <a:xfrm>
            <a:off x="2945657" y="0"/>
            <a:ext cx="214008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91000">
                <a:srgbClr val="000000"/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ohňostroj, papagáj, pestrofarebné&#10;&#10;Automaticky generovaný popis">
            <a:extLst>
              <a:ext uri="{FF2B5EF4-FFF2-40B4-BE49-F238E27FC236}">
                <a16:creationId xmlns:a16="http://schemas.microsoft.com/office/drawing/2014/main" id="{BEC983FC-A2BD-4DBA-9997-C3DF6486A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/>
          <a:stretch/>
        </p:blipFill>
        <p:spPr>
          <a:xfrm>
            <a:off x="0" y="0"/>
            <a:ext cx="4348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1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0F644709-5CC4-401F-B8D7-FFCF0A945563}"/>
              </a:ext>
            </a:extLst>
          </p:cNvPr>
          <p:cNvSpPr/>
          <p:nvPr userDrawn="1"/>
        </p:nvSpPr>
        <p:spPr>
          <a:xfrm rot="10800000">
            <a:off x="2841734" y="0"/>
            <a:ext cx="2140089" cy="6858000"/>
          </a:xfrm>
          <a:prstGeom prst="rect">
            <a:avLst/>
          </a:prstGeom>
          <a:gradFill flip="none" rotWithShape="1">
            <a:gsLst>
              <a:gs pos="88200">
                <a:srgbClr val="000000"/>
              </a:gs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vták&#10;&#10;Automaticky generovaný popis">
            <a:extLst>
              <a:ext uri="{FF2B5EF4-FFF2-40B4-BE49-F238E27FC236}">
                <a16:creationId xmlns:a16="http://schemas.microsoft.com/office/drawing/2014/main" id="{3FEEAC87-E5C0-4BA0-9F20-932B170E3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77" y="1495835"/>
            <a:ext cx="4139751" cy="41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78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854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DF4DF20-28FF-9A3C-1124-C33D5EAAB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1743" b="58858"/>
          <a:stretch>
            <a:fillRect/>
          </a:stretch>
        </p:blipFill>
        <p:spPr>
          <a:xfrm>
            <a:off x="10947400" y="5890673"/>
            <a:ext cx="1244600" cy="967327"/>
          </a:xfrm>
          <a:custGeom>
            <a:avLst/>
            <a:gdLst>
              <a:gd name="connsiteX0" fmla="*/ 0 w 1612900"/>
              <a:gd name="connsiteY0" fmla="*/ 0 h 1253577"/>
              <a:gd name="connsiteX1" fmla="*/ 1612900 w 1612900"/>
              <a:gd name="connsiteY1" fmla="*/ 0 h 1253577"/>
              <a:gd name="connsiteX2" fmla="*/ 1612900 w 1612900"/>
              <a:gd name="connsiteY2" fmla="*/ 1253577 h 1253577"/>
              <a:gd name="connsiteX3" fmla="*/ 0 w 1612900"/>
              <a:gd name="connsiteY3" fmla="*/ 1253577 h 125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253577">
                <a:moveTo>
                  <a:pt x="0" y="0"/>
                </a:moveTo>
                <a:lnTo>
                  <a:pt x="1612900" y="0"/>
                </a:lnTo>
                <a:lnTo>
                  <a:pt x="1612900" y="1253577"/>
                </a:lnTo>
                <a:lnTo>
                  <a:pt x="0" y="12535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1679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5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977152"/>
            <a:ext cx="10585450" cy="691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1019174" y="1758949"/>
            <a:ext cx="10585451" cy="459105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126002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977152"/>
            <a:ext cx="10585450" cy="691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1019174" y="1758949"/>
            <a:ext cx="10585451" cy="459105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455810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0F644709-5CC4-401F-B8D7-FFCF0A945563}"/>
              </a:ext>
            </a:extLst>
          </p:cNvPr>
          <p:cNvSpPr/>
          <p:nvPr userDrawn="1"/>
        </p:nvSpPr>
        <p:spPr>
          <a:xfrm rot="10800000">
            <a:off x="2841734" y="0"/>
            <a:ext cx="2140089" cy="6858000"/>
          </a:xfrm>
          <a:prstGeom prst="rect">
            <a:avLst/>
          </a:prstGeom>
          <a:gradFill flip="none" rotWithShape="1">
            <a:gsLst>
              <a:gs pos="88200">
                <a:srgbClr val="000000"/>
              </a:gs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vták&#10;&#10;Automaticky generovaný popis">
            <a:extLst>
              <a:ext uri="{FF2B5EF4-FFF2-40B4-BE49-F238E27FC236}">
                <a16:creationId xmlns:a16="http://schemas.microsoft.com/office/drawing/2014/main" id="{3FEEAC87-E5C0-4BA0-9F20-932B170E3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77" y="1495835"/>
            <a:ext cx="4139751" cy="41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ADA4F17-C607-4894-8E05-CE6919CD65DE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71249815-982A-4207-8A72-31186422A6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2FC9732-C828-4586-BC0B-1FECC778253D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F5D483A8-2B2F-4921-902F-0CE47CA37C98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0" name="Zástupný symbol obsahu 4">
            <a:extLst>
              <a:ext uri="{FF2B5EF4-FFF2-40B4-BE49-F238E27FC236}">
                <a16:creationId xmlns:a16="http://schemas.microsoft.com/office/drawing/2014/main" id="{1311D1D7-A978-4938-86E9-0D4C1EEC35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95937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8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0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89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3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A9D1801-CBC1-4056-81CD-7A2FE10D0C94}"/>
              </a:ext>
            </a:extLst>
          </p:cNvPr>
          <p:cNvSpPr txBox="1">
            <a:spLocks/>
          </p:cNvSpPr>
          <p:nvPr/>
        </p:nvSpPr>
        <p:spPr>
          <a:xfrm>
            <a:off x="4640424" y="2530428"/>
            <a:ext cx="5258319" cy="1090498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48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Paušálik </a:t>
            </a:r>
            <a:endParaRPr kumimoji="0" lang="sk-SK" sz="3600" b="0" i="0" u="none" strike="noStrike" kern="1200" cap="none" spc="-150" normalizeH="0" baseline="0" noProof="0">
              <a:ln>
                <a:noFill/>
              </a:ln>
              <a:solidFill>
                <a:srgbClr val="FF7900"/>
              </a:solidFill>
              <a:effectLst/>
              <a:uLnTx/>
              <a:uFillTx/>
              <a:latin typeface="Open Sans Extrabold"/>
              <a:ea typeface="+mn-ea"/>
              <a:cs typeface="+mn-cs"/>
            </a:endParaRPr>
          </a:p>
        </p:txBody>
      </p:sp>
      <p:pic>
        <p:nvPicPr>
          <p:cNvPr id="6" name="Grafický objekt 2">
            <a:extLst>
              <a:ext uri="{FF2B5EF4-FFF2-40B4-BE49-F238E27FC236}">
                <a16:creationId xmlns:a16="http://schemas.microsoft.com/office/drawing/2014/main" id="{2100233A-DB24-4E0B-8E6C-976898CA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0424" y="4668286"/>
            <a:ext cx="2538660" cy="875584"/>
          </a:xfrm>
          <a:prstGeom prst="rect">
            <a:avLst/>
          </a:prstGeom>
        </p:spPr>
      </p:pic>
      <p:sp>
        <p:nvSpPr>
          <p:cNvPr id="8" name="Zástupný text 9">
            <a:extLst>
              <a:ext uri="{FF2B5EF4-FFF2-40B4-BE49-F238E27FC236}">
                <a16:creationId xmlns:a16="http://schemas.microsoft.com/office/drawing/2014/main" id="{CB8B9727-A1DC-4955-A573-7F368E345EEC}"/>
              </a:ext>
            </a:extLst>
          </p:cNvPr>
          <p:cNvSpPr txBox="1">
            <a:spLocks/>
          </p:cNvSpPr>
          <p:nvPr/>
        </p:nvSpPr>
        <p:spPr>
          <a:xfrm>
            <a:off x="4567538" y="3419964"/>
            <a:ext cx="6988359" cy="3249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sk-SK" sz="2400">
                <a:solidFill>
                  <a:srgbClr val="FF7900"/>
                </a:solidFill>
              </a:rPr>
              <a:t>Prvý paušál pre deti, ktorý začína dôverou</a:t>
            </a:r>
            <a:endParaRPr kumimoji="0" lang="sk-SK" sz="2600" b="0" i="0" u="none" strike="noStrike" kern="1200" cap="none" spc="-150" normalizeH="0" baseline="0" noProof="0">
              <a:ln>
                <a:noFill/>
              </a:ln>
              <a:solidFill>
                <a:srgbClr val="FF790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3722C13D-D6A7-963D-B197-A0B35D7FE8A0}"/>
              </a:ext>
            </a:extLst>
          </p:cNvPr>
          <p:cNvSpPr txBox="1">
            <a:spLocks/>
          </p:cNvSpPr>
          <p:nvPr/>
        </p:nvSpPr>
        <p:spPr>
          <a:xfrm>
            <a:off x="10587042" y="6570983"/>
            <a:ext cx="3057331" cy="25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8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</a:rPr>
              <a:t>Pragmatig - a</a:t>
            </a:r>
            <a:r>
              <a:rPr kumimoji="0" lang="sk-SK" sz="800" b="0" i="0" u="none" strike="noStrike" kern="1200" cap="none" normalizeH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ll</a:t>
            </a:r>
            <a:r>
              <a:rPr kumimoji="0" lang="sk-SK" sz="800" b="0" i="0" u="none" strike="noStrike" kern="1200" cap="none" normalizeH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rights reserved</a:t>
            </a:r>
          </a:p>
        </p:txBody>
      </p:sp>
      <p:sp>
        <p:nvSpPr>
          <p:cNvPr id="3" name="Zástupný text 9">
            <a:extLst>
              <a:ext uri="{FF2B5EF4-FFF2-40B4-BE49-F238E27FC236}">
                <a16:creationId xmlns:a16="http://schemas.microsoft.com/office/drawing/2014/main" id="{B82C51F1-11FF-EBA1-27B8-FA26892CB6AC}"/>
              </a:ext>
            </a:extLst>
          </p:cNvPr>
          <p:cNvSpPr txBox="1">
            <a:spLocks/>
          </p:cNvSpPr>
          <p:nvPr/>
        </p:nvSpPr>
        <p:spPr>
          <a:xfrm>
            <a:off x="4567538" y="2176034"/>
            <a:ext cx="6852246" cy="13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sk-SK" spc="-150">
                <a:solidFill>
                  <a:srgbClr val="FFFFFF"/>
                </a:solidFill>
              </a:rPr>
              <a:t>Prokop 2025 * </a:t>
            </a:r>
            <a:r>
              <a:rPr lang="sk-SK">
                <a:solidFill>
                  <a:schemeClr val="bg1"/>
                </a:solidFill>
              </a:rPr>
              <a:t>Business to Consumer PR </a:t>
            </a:r>
            <a:endParaRPr lang="sk-SK" sz="4000" spc="-150">
              <a:solidFill>
                <a:schemeClr val="bg1"/>
              </a:solidFill>
            </a:endParaRPr>
          </a:p>
        </p:txBody>
      </p:sp>
      <p:pic>
        <p:nvPicPr>
          <p:cNvPr id="9" name="Obrázok 8" descr="Obrázok, na ktorom je snímka obrazovky, grafika, písmo, grafický dizajn&#10;&#10;Obsah vygenerovaný pomocou AI môže byť nesprávny.">
            <a:extLst>
              <a:ext uri="{FF2B5EF4-FFF2-40B4-BE49-F238E27FC236}">
                <a16:creationId xmlns:a16="http://schemas.microsoft.com/office/drawing/2014/main" id="{F1B45B06-D157-8090-30E8-61BF9CA6F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33" y="4227049"/>
            <a:ext cx="1457932" cy="1457932"/>
          </a:xfrm>
          <a:prstGeom prst="rect">
            <a:avLst/>
          </a:prstGeom>
        </p:spPr>
      </p:pic>
      <p:sp>
        <p:nvSpPr>
          <p:cNvPr id="5" name="Zástupný text 9">
            <a:extLst>
              <a:ext uri="{FF2B5EF4-FFF2-40B4-BE49-F238E27FC236}">
                <a16:creationId xmlns:a16="http://schemas.microsoft.com/office/drawing/2014/main" id="{4993677C-9754-4324-9DDB-CCD2DB1D330D}"/>
              </a:ext>
            </a:extLst>
          </p:cNvPr>
          <p:cNvSpPr txBox="1">
            <a:spLocks/>
          </p:cNvSpPr>
          <p:nvPr/>
        </p:nvSpPr>
        <p:spPr>
          <a:xfrm rot="792807">
            <a:off x="7417070" y="4782322"/>
            <a:ext cx="716675" cy="831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sk-SK" sz="5400" spc="-150">
                <a:solidFill>
                  <a:srgbClr val="FFFFFF"/>
                </a:solidFill>
              </a:rPr>
              <a:t>X</a:t>
            </a:r>
            <a:endParaRPr lang="sk-SK" sz="7200" spc="-1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70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8CC6E-0F80-2F7C-27E2-C87B0C35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859342-EDBA-6737-5A93-B70AF5187BBE}"/>
              </a:ext>
            </a:extLst>
          </p:cNvPr>
          <p:cNvSpPr>
            <a:spLocks noChangeAspect="1"/>
          </p:cNvSpPr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" b="-1866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09B9C8-E11E-D6E1-FE3F-36F658B7CB17}"/>
              </a:ext>
            </a:extLst>
          </p:cNvPr>
          <p:cNvSpPr>
            <a:spLocks/>
          </p:cNvSpPr>
          <p:nvPr/>
        </p:nvSpPr>
        <p:spPr>
          <a:xfrm>
            <a:off x="-1" y="-88899"/>
            <a:ext cx="12192001" cy="7035799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90CF3-C870-8A7C-A57E-12A2067A90F4}"/>
              </a:ext>
            </a:extLst>
          </p:cNvPr>
          <p:cNvSpPr txBox="1"/>
          <p:nvPr/>
        </p:nvSpPr>
        <p:spPr>
          <a:xfrm>
            <a:off x="968082" y="1767006"/>
            <a:ext cx="10763836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2400">
                <a:solidFill>
                  <a:srgbClr val="FFFFFF"/>
                </a:solidFill>
              </a:rPr>
              <a:t>Druhú fázu komunikácie sme </a:t>
            </a:r>
            <a:r>
              <a:rPr lang="sk-SK" sz="2400">
                <a:solidFill>
                  <a:srgbClr val="FFFFFF"/>
                </a:solidFill>
                <a:latin typeface="+mj-lt"/>
              </a:rPr>
              <a:t>zacielili na rodičov</a:t>
            </a:r>
            <a:r>
              <a:rPr lang="sk-SK" sz="2400">
                <a:solidFill>
                  <a:srgbClr val="FFFFFF"/>
                </a:solidFill>
              </a:rPr>
              <a:t>.</a:t>
            </a:r>
          </a:p>
          <a:p>
            <a:endParaRPr lang="sk-SK" sz="240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 príchodom prvého mobilu sme otvorili aj </a:t>
            </a:r>
            <a:r>
              <a:rPr kumimoji="0" lang="sk-S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diskusiu o dôvere</a:t>
            </a:r>
            <a:r>
              <a:rPr kumimoji="0" lang="sk-S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.</a:t>
            </a:r>
          </a:p>
          <a:p>
            <a:endParaRPr lang="sk-SK" sz="2400">
              <a:solidFill>
                <a:srgbClr val="FFFFFF"/>
              </a:solidFill>
            </a:endParaRPr>
          </a:p>
          <a:p>
            <a:r>
              <a:rPr lang="sk-SK" sz="2400">
                <a:solidFill>
                  <a:srgbClr val="FFFFFF"/>
                </a:solidFill>
              </a:rPr>
              <a:t>Tému sme rozvíjali cez </a:t>
            </a:r>
            <a:r>
              <a:rPr lang="sk-SK" sz="2400">
                <a:solidFill>
                  <a:srgbClr val="FFFFFF"/>
                </a:solidFill>
                <a:latin typeface="+mj-lt"/>
              </a:rPr>
              <a:t>PR články</a:t>
            </a:r>
            <a:r>
              <a:rPr lang="sk-SK" sz="2400">
                <a:solidFill>
                  <a:srgbClr val="FFFFFF"/>
                </a:solidFill>
              </a:rPr>
              <a:t>, </a:t>
            </a:r>
            <a:r>
              <a:rPr lang="sk-SK" sz="2400">
                <a:solidFill>
                  <a:srgbClr val="FFFFFF"/>
                </a:solidFill>
                <a:latin typeface="+mj-lt"/>
              </a:rPr>
              <a:t>natívne spolupráce</a:t>
            </a:r>
            <a:r>
              <a:rPr lang="sk-SK" sz="2400">
                <a:solidFill>
                  <a:srgbClr val="FFFFFF"/>
                </a:solidFill>
              </a:rPr>
              <a:t>, ktoré tvorili rodičia s deťmi alebo ankety v uliciach. Súčasťou bol aj a </a:t>
            </a:r>
            <a:r>
              <a:rPr lang="sk-SK" sz="2400">
                <a:solidFill>
                  <a:srgbClr val="FFFFFF"/>
                </a:solidFill>
                <a:latin typeface="+mj-lt"/>
              </a:rPr>
              <a:t>rozhovor v Teleráne </a:t>
            </a:r>
            <a:r>
              <a:rPr lang="sk-SK" sz="2400">
                <a:solidFill>
                  <a:srgbClr val="FFFFFF"/>
                </a:solidFill>
              </a:rPr>
              <a:t>na Markíze a tiež úspešný formát </a:t>
            </a:r>
            <a:r>
              <a:rPr lang="sk-SK" sz="2400">
                <a:solidFill>
                  <a:srgbClr val="FFFFFF"/>
                </a:solidFill>
                <a:latin typeface="+mj-lt"/>
              </a:rPr>
              <a:t>What the fakt?!</a:t>
            </a:r>
            <a:r>
              <a:rPr lang="sk-SK" sz="2400">
                <a:solidFill>
                  <a:srgbClr val="FFFFFF"/>
                </a:solidFill>
              </a:rPr>
              <a:t> z dielne StartitUP, kde psychologička hodnotila zmluvu k Paušáliku.</a:t>
            </a:r>
          </a:p>
          <a:p>
            <a:endParaRPr lang="sk-SK" sz="2400">
              <a:solidFill>
                <a:srgbClr val="FFFFFF"/>
              </a:solidFill>
            </a:endParaRPr>
          </a:p>
          <a:p>
            <a:r>
              <a:rPr lang="sk-SK" sz="2400">
                <a:solidFill>
                  <a:srgbClr val="FFFFFF"/>
                </a:solidFill>
              </a:rPr>
              <a:t>Produktový launch tak prerástol do debaty o tom, ako </a:t>
            </a:r>
            <a:r>
              <a:rPr lang="sk-SK" sz="2400">
                <a:solidFill>
                  <a:srgbClr val="FFFFFF"/>
                </a:solidFill>
                <a:latin typeface="+mj-lt"/>
              </a:rPr>
              <a:t>bezpečne uviesť deti do digitálneho sveta</a:t>
            </a:r>
            <a:r>
              <a:rPr lang="sk-SK" sz="24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75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53FCF-BC4A-D052-263E-493E11AC5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383A889-4B48-411D-5619-370344CD650F}"/>
              </a:ext>
            </a:extLst>
          </p:cNvPr>
          <p:cNvGrpSpPr/>
          <p:nvPr/>
        </p:nvGrpSpPr>
        <p:grpSpPr>
          <a:xfrm>
            <a:off x="0" y="1324396"/>
            <a:ext cx="12192000" cy="5533604"/>
            <a:chOff x="0" y="1324396"/>
            <a:chExt cx="12192000" cy="5533604"/>
          </a:xfrm>
        </p:grpSpPr>
        <p:pic>
          <p:nvPicPr>
            <p:cNvPr id="5" name="Obrázok 4" descr="Obrázok, na ktorom je text, ľudská tvár, ošatenie, snímka obrazovky&#10;&#10;Obsah vygenerovaný pomocou AI môže byť nesprávny.">
              <a:extLst>
                <a:ext uri="{FF2B5EF4-FFF2-40B4-BE49-F238E27FC236}">
                  <a16:creationId xmlns:a16="http://schemas.microsoft.com/office/drawing/2014/main" id="{E5D966D0-0038-AD37-E859-EF019F837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" r="2524"/>
            <a:stretch>
              <a:fillRect/>
            </a:stretch>
          </p:blipFill>
          <p:spPr>
            <a:xfrm>
              <a:off x="6130024" y="1324396"/>
              <a:ext cx="3155795" cy="5533604"/>
            </a:xfrm>
            <a:prstGeom prst="rect">
              <a:avLst/>
            </a:prstGeom>
          </p:spPr>
        </p:pic>
        <p:pic>
          <p:nvPicPr>
            <p:cNvPr id="8" name="Obrázok 7" descr="Obrázok, na ktorom je osoba, text, ošatenie, ľudská tvár&#10;&#10;Obsah vygenerovaný pomocou AI môže byť nesprávny.">
              <a:extLst>
                <a:ext uri="{FF2B5EF4-FFF2-40B4-BE49-F238E27FC236}">
                  <a16:creationId xmlns:a16="http://schemas.microsoft.com/office/drawing/2014/main" id="{7FB6D536-D061-6027-758A-08F44AD3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" r="2615"/>
            <a:stretch>
              <a:fillRect/>
            </a:stretch>
          </p:blipFill>
          <p:spPr>
            <a:xfrm>
              <a:off x="0" y="1324396"/>
              <a:ext cx="3069930" cy="5531134"/>
            </a:xfrm>
            <a:prstGeom prst="rect">
              <a:avLst/>
            </a:prstGeom>
          </p:spPr>
        </p:pic>
        <p:pic>
          <p:nvPicPr>
            <p:cNvPr id="10" name="Obrázok 9" descr="Obrázok, na ktorom je text, osoba, ľudská tvár, ošatenie&#10;&#10;Obsah vygenerovaný pomocou AI môže byť nesprávny.">
              <a:extLst>
                <a:ext uri="{FF2B5EF4-FFF2-40B4-BE49-F238E27FC236}">
                  <a16:creationId xmlns:a16="http://schemas.microsoft.com/office/drawing/2014/main" id="{0E05A529-8D8D-27CB-A585-3B5BE10B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2" t="9101" r="10113" b="4964"/>
            <a:stretch>
              <a:fillRect/>
            </a:stretch>
          </p:blipFill>
          <p:spPr>
            <a:xfrm>
              <a:off x="9285819" y="1326867"/>
              <a:ext cx="2906181" cy="5531133"/>
            </a:xfrm>
            <a:prstGeom prst="rect">
              <a:avLst/>
            </a:prstGeom>
          </p:spPr>
        </p:pic>
        <p:pic>
          <p:nvPicPr>
            <p:cNvPr id="11" name="Obrázok 10" descr="Obrázok, na ktorom je text, ošatenie, ľudská tvár, osoba&#10;&#10;Obsah vygenerovaný pomocou AI môže byť nesprávny.">
              <a:extLst>
                <a:ext uri="{FF2B5EF4-FFF2-40B4-BE49-F238E27FC236}">
                  <a16:creationId xmlns:a16="http://schemas.microsoft.com/office/drawing/2014/main" id="{B95B4548-993A-9A47-D3AC-32D2F700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" r="2227"/>
            <a:stretch>
              <a:fillRect/>
            </a:stretch>
          </p:blipFill>
          <p:spPr>
            <a:xfrm>
              <a:off x="2974229" y="1326867"/>
              <a:ext cx="3155795" cy="553113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62BA00F-9511-3EBE-050F-4452D609B901}"/>
              </a:ext>
            </a:extLst>
          </p:cNvPr>
          <p:cNvSpPr txBox="1"/>
          <p:nvPr/>
        </p:nvSpPr>
        <p:spPr>
          <a:xfrm>
            <a:off x="519349" y="654194"/>
            <a:ext cx="103095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200" noProof="0">
                <a:solidFill>
                  <a:schemeClr val="bg1"/>
                </a:solidFill>
                <a:latin typeface="+mj-lt"/>
              </a:rPr>
              <a:t>Príklady natívnych spoluprác</a:t>
            </a:r>
          </a:p>
        </p:txBody>
      </p:sp>
    </p:spTree>
    <p:extLst>
      <p:ext uri="{BB962C8B-B14F-4D97-AF65-F5344CB8AC3E}">
        <p14:creationId xmlns:p14="http://schemas.microsoft.com/office/powerpoint/2010/main" val="4197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C885F-69C1-3665-3EAA-A9C878D5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ľudská tvár, osoba, snímka obrazovky, text&#10;&#10;Obsah vygenerovaný pomocou AI môže byť nesprávny.">
            <a:extLst>
              <a:ext uri="{FF2B5EF4-FFF2-40B4-BE49-F238E27FC236}">
                <a16:creationId xmlns:a16="http://schemas.microsoft.com/office/drawing/2014/main" id="{C9CA8F69-2FED-8991-FD23-413D35EDF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45981" cy="6858000"/>
          </a:xfrm>
          <a:prstGeom prst="rect">
            <a:avLst/>
          </a:prstGeom>
        </p:spPr>
      </p:pic>
      <p:pic>
        <p:nvPicPr>
          <p:cNvPr id="10" name="Obrázok 9" descr="Obrázok, na ktorom je text, snímka obrazovky, webová lokalita, online reklama&#10;&#10;Obsah vygenerovaný pomocou AI môže byť nesprávny.">
            <a:extLst>
              <a:ext uri="{FF2B5EF4-FFF2-40B4-BE49-F238E27FC236}">
                <a16:creationId xmlns:a16="http://schemas.microsoft.com/office/drawing/2014/main" id="{1659AD25-3672-46A3-8C21-71E78F993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" y="3434576"/>
            <a:ext cx="3412273" cy="2009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25267-5726-88C8-4292-8FF80F37A040}"/>
              </a:ext>
            </a:extLst>
          </p:cNvPr>
          <p:cNvSpPr>
            <a:spLocks/>
          </p:cNvSpPr>
          <p:nvPr/>
        </p:nvSpPr>
        <p:spPr>
          <a:xfrm>
            <a:off x="-443067" y="-88899"/>
            <a:ext cx="13078134" cy="7035799"/>
          </a:xfrm>
          <a:prstGeom prst="rect">
            <a:avLst/>
          </a:prstGeom>
          <a:solidFill>
            <a:srgbClr val="00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CE7FD-5739-27CD-7E24-6FD025D8BE8D}"/>
              </a:ext>
            </a:extLst>
          </p:cNvPr>
          <p:cNvSpPr txBox="1"/>
          <p:nvPr/>
        </p:nvSpPr>
        <p:spPr>
          <a:xfrm>
            <a:off x="7921752" y="773375"/>
            <a:ext cx="103095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200" b="1" err="1">
                <a:solidFill>
                  <a:srgbClr val="FF7900"/>
                </a:solidFill>
                <a:latin typeface="+mj-lt"/>
              </a:rPr>
              <a:t>Teleráno</a:t>
            </a:r>
            <a:r>
              <a:rPr lang="sk-SK" sz="2200" b="1">
                <a:solidFill>
                  <a:srgbClr val="FF7900"/>
                </a:solidFill>
                <a:latin typeface="+mj-lt"/>
              </a:rPr>
              <a:t> o prvom mobile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02B84-6F7E-20C7-B957-034B55C1CB71}"/>
              </a:ext>
            </a:extLst>
          </p:cNvPr>
          <p:cNvSpPr txBox="1"/>
          <p:nvPr/>
        </p:nvSpPr>
        <p:spPr>
          <a:xfrm>
            <a:off x="7921752" y="1220476"/>
            <a:ext cx="358834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Téma kampane zaujala aj reláciu </a:t>
            </a:r>
            <a:r>
              <a:rPr lang="sk-SK" dirty="0" err="1">
                <a:solidFill>
                  <a:schemeClr val="bg1"/>
                </a:solidFill>
                <a:latin typeface="+mj-lt"/>
              </a:rPr>
              <a:t>Teleráno</a:t>
            </a:r>
            <a:r>
              <a:rPr lang="sk-SK" dirty="0">
                <a:solidFill>
                  <a:schemeClr val="bg1"/>
                </a:solidFill>
              </a:rPr>
              <a:t>.</a:t>
            </a:r>
          </a:p>
          <a:p>
            <a:pPr>
              <a:buClr>
                <a:srgbClr val="FF7900"/>
              </a:buClr>
            </a:pPr>
            <a:endParaRPr lang="sk-SK" dirty="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dirty="0">
                <a:solidFill>
                  <a:srgbClr val="FFFFFF"/>
                </a:solidFill>
              </a:rPr>
              <a:t>O </a:t>
            </a:r>
            <a:r>
              <a:rPr lang="sk-SK" dirty="0" err="1">
                <a:solidFill>
                  <a:srgbClr val="FFFFFF"/>
                </a:solidFill>
              </a:rPr>
              <a:t>Paušáliku</a:t>
            </a:r>
            <a:r>
              <a:rPr lang="sk-SK" dirty="0">
                <a:solidFill>
                  <a:srgbClr val="FFFFFF"/>
                </a:solidFill>
              </a:rPr>
              <a:t> a o tom, ako bezpečne uviesť deti do digitálneho sveta, hovorila v štúdiu </a:t>
            </a:r>
            <a:r>
              <a:rPr lang="sk-SK" dirty="0" err="1">
                <a:solidFill>
                  <a:srgbClr val="FFFFFF"/>
                </a:solidFill>
              </a:rPr>
              <a:t>Telerána</a:t>
            </a:r>
            <a:r>
              <a:rPr lang="sk-SK" dirty="0">
                <a:solidFill>
                  <a:srgbClr val="FFFFFF"/>
                </a:solidFill>
              </a:rPr>
              <a:t> Andrea </a:t>
            </a:r>
            <a:r>
              <a:rPr lang="sk-SK" dirty="0" err="1">
                <a:solidFill>
                  <a:srgbClr val="FFFFFF"/>
                </a:solidFill>
              </a:rPr>
              <a:t>Ungvölgyi</a:t>
            </a:r>
            <a:r>
              <a:rPr lang="sk-SK" dirty="0">
                <a:solidFill>
                  <a:srgbClr val="FFFFFF"/>
                </a:solidFill>
              </a:rPr>
              <a:t> z Orangeu. V rozhovore vysvetlila, prečo je prvý mobil pre dieťa aj rodiča dôležitým momentom dôvery a ako môže „Moja prvá zmluva“ pomôcť rodinám nastaviť pravidlá používania technológií. </a:t>
            </a:r>
            <a:r>
              <a:rPr lang="sk-SK" dirty="0" err="1">
                <a:solidFill>
                  <a:srgbClr val="FFFFFF"/>
                </a:solidFill>
              </a:rPr>
              <a:t>Celorannou</a:t>
            </a:r>
            <a:r>
              <a:rPr lang="sk-SK" dirty="0">
                <a:solidFill>
                  <a:srgbClr val="FFFFFF"/>
                </a:solidFill>
              </a:rPr>
              <a:t> témou bola otázka: Aké príhody sa vám spájajú s prvým telefónom? </a:t>
            </a:r>
          </a:p>
        </p:txBody>
      </p:sp>
    </p:spTree>
    <p:extLst>
      <p:ext uri="{BB962C8B-B14F-4D97-AF65-F5344CB8AC3E}">
        <p14:creationId xmlns:p14="http://schemas.microsoft.com/office/powerpoint/2010/main" val="416950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C6CFF-5B05-45B7-01E3-23FB0EAB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6D25F-AAD0-C8DF-D342-233B55643C7B}"/>
              </a:ext>
            </a:extLst>
          </p:cNvPr>
          <p:cNvSpPr txBox="1"/>
          <p:nvPr/>
        </p:nvSpPr>
        <p:spPr>
          <a:xfrm>
            <a:off x="1228326" y="2927228"/>
            <a:ext cx="9735358" cy="10035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sk-SK" sz="8000">
                <a:solidFill>
                  <a:schemeClr val="bg1"/>
                </a:solidFill>
                <a:latin typeface="+mj-lt"/>
              </a:rPr>
              <a:t>Mediálne </a:t>
            </a:r>
            <a:r>
              <a:rPr lang="sk-SK" sz="8000">
                <a:solidFill>
                  <a:srgbClr val="FF7900"/>
                </a:solidFill>
                <a:latin typeface="+mj-lt"/>
              </a:rPr>
              <a:t>výstupy</a:t>
            </a:r>
            <a:endParaRPr lang="sk-SK" sz="8000" b="0" i="0" u="none" strike="noStrike">
              <a:solidFill>
                <a:srgbClr val="FF79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55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D0C0C-2ED3-4D24-63C9-6DA377AB8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746BDF-3FB5-B559-F5E1-ED27D6E31632}"/>
              </a:ext>
            </a:extLst>
          </p:cNvPr>
          <p:cNvSpPr txBox="1"/>
          <p:nvPr/>
        </p:nvSpPr>
        <p:spPr>
          <a:xfrm>
            <a:off x="941240" y="494103"/>
            <a:ext cx="103095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800" err="1">
                <a:solidFill>
                  <a:srgbClr val="FF7900"/>
                </a:solidFill>
                <a:latin typeface="+mj-lt"/>
              </a:rPr>
              <a:t>Paušálik</a:t>
            </a:r>
            <a:r>
              <a:rPr lang="sk-SK" sz="2800">
                <a:solidFill>
                  <a:srgbClr val="FF7900"/>
                </a:solidFill>
                <a:latin typeface="+mj-lt"/>
              </a:rPr>
              <a:t> </a:t>
            </a:r>
            <a:r>
              <a:rPr lang="sk-SK" sz="2800">
                <a:solidFill>
                  <a:schemeClr val="bg1"/>
                </a:solidFill>
                <a:latin typeface="+mj-lt"/>
              </a:rPr>
              <a:t>v číslach</a:t>
            </a:r>
            <a:endParaRPr lang="sk-SK" sz="2800" noProof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702387-3902-6D3C-1C94-7864C4739E2E}"/>
              </a:ext>
            </a:extLst>
          </p:cNvPr>
          <p:cNvGrpSpPr/>
          <p:nvPr/>
        </p:nvGrpSpPr>
        <p:grpSpPr>
          <a:xfrm>
            <a:off x="4991764" y="1872344"/>
            <a:ext cx="2705123" cy="3153617"/>
            <a:chOff x="6760879" y="2045114"/>
            <a:chExt cx="2005527" cy="24048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2F0971-6CC4-15DF-B660-7607E35ED1DC}"/>
                </a:ext>
              </a:extLst>
            </p:cNvPr>
            <p:cNvGrpSpPr/>
            <p:nvPr/>
          </p:nvGrpSpPr>
          <p:grpSpPr>
            <a:xfrm>
              <a:off x="6760879" y="3043977"/>
              <a:ext cx="2005527" cy="1406026"/>
              <a:chOff x="3264284" y="932947"/>
              <a:chExt cx="1235534" cy="866204"/>
            </a:xfrm>
          </p:grpSpPr>
          <p:sp>
            <p:nvSpPr>
              <p:cNvPr id="16" name="Ovál 57">
                <a:extLst>
                  <a:ext uri="{FF2B5EF4-FFF2-40B4-BE49-F238E27FC236}">
                    <a16:creationId xmlns:a16="http://schemas.microsoft.com/office/drawing/2014/main" id="{12178477-A518-A29D-B35B-117E8FC0EC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8949" y="932947"/>
                <a:ext cx="866206" cy="866204"/>
              </a:xfrm>
              <a:prstGeom prst="ellipse">
                <a:avLst/>
              </a:prstGeom>
              <a:solidFill>
                <a:srgbClr val="FF7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7" name="object 75">
                <a:extLst>
                  <a:ext uri="{FF2B5EF4-FFF2-40B4-BE49-F238E27FC236}">
                    <a16:creationId xmlns:a16="http://schemas.microsoft.com/office/drawing/2014/main" id="{E3A387CB-5E8C-6376-A516-2A061FA0A6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4284" y="1246039"/>
                <a:ext cx="1235534" cy="240989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>
                  <a:defRPr sz="3305" b="1" i="0">
                    <a:solidFill>
                      <a:srgbClr val="FF7900"/>
                    </a:solidFill>
                    <a:latin typeface="Helvetica Neue LT Pro 75 Bold"/>
                    <a:ea typeface="+mj-ea"/>
                    <a:cs typeface="Helvetica Neue LT Pro 75 Bold"/>
                  </a:defRPr>
                </a:lvl1pPr>
              </a:lstStyle>
              <a:p>
                <a:pPr marL="7701" marR="3466" algn="ctr">
                  <a:lnSpc>
                    <a:spcPts val="3960"/>
                  </a:lnSpc>
                  <a:spcBef>
                    <a:spcPts val="121"/>
                  </a:spcBef>
                </a:pPr>
                <a:r>
                  <a:rPr lang="sk-SK" sz="3600" kern="0">
                    <a:solidFill>
                      <a:schemeClr val="bg1"/>
                    </a:solidFill>
                    <a:latin typeface="+mj-lt"/>
                  </a:rPr>
                  <a:t>3,25m</a:t>
                </a:r>
                <a:endParaRPr lang="en-US" sz="3600" kern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4" name="Zástupný objekt pre obsah 3">
              <a:extLst>
                <a:ext uri="{FF2B5EF4-FFF2-40B4-BE49-F238E27FC236}">
                  <a16:creationId xmlns:a16="http://schemas.microsoft.com/office/drawing/2014/main" id="{3FD859E6-FF76-2701-0943-DCC98A9B1CF4}"/>
                </a:ext>
              </a:extLst>
            </p:cNvPr>
            <p:cNvSpPr txBox="1">
              <a:spLocks/>
            </p:cNvSpPr>
            <p:nvPr/>
          </p:nvSpPr>
          <p:spPr>
            <a:xfrm>
              <a:off x="6888102" y="2638332"/>
              <a:ext cx="1751079" cy="421958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Clr>
                  <a:srgbClr val="56A5FF"/>
                </a:buClr>
                <a:buNone/>
              </a:pPr>
              <a:r>
                <a:rPr lang="en-US" sz="2000" b="1">
                  <a:solidFill>
                    <a:schemeClr val="bg1"/>
                  </a:solidFill>
                  <a:latin typeface="+mj-lt"/>
                </a:rPr>
                <a:t>Reach</a:t>
              </a:r>
              <a:r>
                <a:rPr lang="sk-SK" sz="2000" b="1">
                  <a:solidFill>
                    <a:schemeClr val="bg1"/>
                  </a:solidFill>
                  <a:latin typeface="+mj-lt"/>
                </a:rPr>
                <a:t>*</a:t>
              </a:r>
              <a:endParaRPr lang="en-US" sz="20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5" name="Graphic 14" descr="Megaphone outline">
              <a:extLst>
                <a:ext uri="{FF2B5EF4-FFF2-40B4-BE49-F238E27FC236}">
                  <a16:creationId xmlns:a16="http://schemas.microsoft.com/office/drawing/2014/main" id="{E5D455DC-26F0-F0CC-08F5-1035185E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81508" y="2045114"/>
              <a:ext cx="564274" cy="56427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19C0FD-BBB6-F3F9-98B1-42FE809BFBDD}"/>
              </a:ext>
            </a:extLst>
          </p:cNvPr>
          <p:cNvGrpSpPr/>
          <p:nvPr/>
        </p:nvGrpSpPr>
        <p:grpSpPr>
          <a:xfrm>
            <a:off x="1318639" y="1845003"/>
            <a:ext cx="4645133" cy="3167993"/>
            <a:chOff x="2629204" y="1866205"/>
            <a:chExt cx="3746720" cy="251171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722E120-99DC-15E4-DD55-CA6925CBC34F}"/>
                </a:ext>
              </a:extLst>
            </p:cNvPr>
            <p:cNvGrpSpPr/>
            <p:nvPr/>
          </p:nvGrpSpPr>
          <p:grpSpPr>
            <a:xfrm>
              <a:off x="3446569" y="2970317"/>
              <a:ext cx="2005527" cy="1407600"/>
              <a:chOff x="3269545" y="899737"/>
              <a:chExt cx="1235534" cy="867168"/>
            </a:xfrm>
          </p:grpSpPr>
          <p:sp>
            <p:nvSpPr>
              <p:cNvPr id="22" name="Ovál 57">
                <a:extLst>
                  <a:ext uri="{FF2B5EF4-FFF2-40B4-BE49-F238E27FC236}">
                    <a16:creationId xmlns:a16="http://schemas.microsoft.com/office/drawing/2014/main" id="{7BC45C21-0A24-2EFE-25FE-FF9FA93D58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729" y="899737"/>
                <a:ext cx="867167" cy="867168"/>
              </a:xfrm>
              <a:prstGeom prst="ellipse">
                <a:avLst/>
              </a:prstGeom>
              <a:solidFill>
                <a:srgbClr val="FF7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3" name="object 75">
                <a:extLst>
                  <a:ext uri="{FF2B5EF4-FFF2-40B4-BE49-F238E27FC236}">
                    <a16:creationId xmlns:a16="http://schemas.microsoft.com/office/drawing/2014/main" id="{C1179F55-F17E-91EA-7E5F-1C4E8BF112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9545" y="1189400"/>
                <a:ext cx="1235534" cy="287842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>
                  <a:defRPr sz="3305" b="1" i="0">
                    <a:solidFill>
                      <a:srgbClr val="FF7900"/>
                    </a:solidFill>
                    <a:latin typeface="Helvetica Neue LT Pro 75 Bold"/>
                    <a:ea typeface="+mj-ea"/>
                    <a:cs typeface="Helvetica Neue LT Pro 75 Bold"/>
                  </a:defRPr>
                </a:lvl1pPr>
              </a:lstStyle>
              <a:p>
                <a:pPr marL="7701" marR="3466" algn="ctr">
                  <a:lnSpc>
                    <a:spcPts val="3960"/>
                  </a:lnSpc>
                  <a:spcBef>
                    <a:spcPts val="121"/>
                  </a:spcBef>
                </a:pPr>
                <a:r>
                  <a:rPr lang="sk-SK" sz="3600" kern="0">
                    <a:solidFill>
                      <a:schemeClr val="bg1"/>
                    </a:solidFill>
                    <a:latin typeface="+mj-lt"/>
                  </a:rPr>
                  <a:t>68</a:t>
                </a:r>
                <a:endParaRPr lang="en-US" sz="3600" kern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0" name="Zástupný objekt pre obsah 3">
              <a:extLst>
                <a:ext uri="{FF2B5EF4-FFF2-40B4-BE49-F238E27FC236}">
                  <a16:creationId xmlns:a16="http://schemas.microsoft.com/office/drawing/2014/main" id="{1B497EE6-D3E3-B016-6EA3-AB0A6C444E6F}"/>
                </a:ext>
              </a:extLst>
            </p:cNvPr>
            <p:cNvSpPr txBox="1">
              <a:spLocks/>
            </p:cNvSpPr>
            <p:nvPr/>
          </p:nvSpPr>
          <p:spPr>
            <a:xfrm>
              <a:off x="2629204" y="2453140"/>
              <a:ext cx="3746720" cy="421962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0"/>
                </a:spcAft>
                <a:buClr>
                  <a:srgbClr val="56A5FF"/>
                </a:buClr>
                <a:buNone/>
              </a:pPr>
              <a:r>
                <a:rPr lang="sk-SK" sz="2000" b="1">
                  <a:solidFill>
                    <a:schemeClr val="bg1"/>
                  </a:solidFill>
                  <a:latin typeface="+mj-lt"/>
                </a:rPr>
                <a:t>Počet mediálnych </a:t>
              </a:r>
            </a:p>
            <a:p>
              <a:pPr marL="0" indent="0" algn="ctr">
                <a:lnSpc>
                  <a:spcPct val="100000"/>
                </a:lnSpc>
                <a:spcAft>
                  <a:spcPts val="0"/>
                </a:spcAft>
                <a:buClr>
                  <a:srgbClr val="56A5FF"/>
                </a:buClr>
                <a:buNone/>
              </a:pPr>
              <a:r>
                <a:rPr lang="sk-SK" sz="2000" b="1">
                  <a:solidFill>
                    <a:schemeClr val="bg1"/>
                  </a:solidFill>
                  <a:latin typeface="+mj-lt"/>
                </a:rPr>
                <a:t>výstupov*</a:t>
              </a:r>
              <a:endParaRPr lang="en-US" sz="20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1" name="Graphic 20" descr="Newspaper outline">
              <a:extLst>
                <a:ext uri="{FF2B5EF4-FFF2-40B4-BE49-F238E27FC236}">
                  <a16:creationId xmlns:a16="http://schemas.microsoft.com/office/drawing/2014/main" id="{953F58CE-063A-3E88-9CDB-067446F3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7197" y="1866205"/>
              <a:ext cx="670736" cy="67073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B60A7-844E-3C2A-76AD-1F431CE90690}"/>
              </a:ext>
            </a:extLst>
          </p:cNvPr>
          <p:cNvGrpSpPr/>
          <p:nvPr/>
        </p:nvGrpSpPr>
        <p:grpSpPr>
          <a:xfrm>
            <a:off x="7696888" y="1872344"/>
            <a:ext cx="2618311" cy="3143182"/>
            <a:chOff x="4481500" y="2249235"/>
            <a:chExt cx="2005527" cy="239574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738AAE1-8865-81C1-219B-6C9D28BFC3A2}"/>
                </a:ext>
              </a:extLst>
            </p:cNvPr>
            <p:cNvGrpSpPr/>
            <p:nvPr/>
          </p:nvGrpSpPr>
          <p:grpSpPr>
            <a:xfrm>
              <a:off x="4481500" y="2833309"/>
              <a:ext cx="2005527" cy="1811671"/>
              <a:chOff x="6760879" y="2638332"/>
              <a:chExt cx="2005527" cy="181167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0BCD1E-9142-A043-8781-B7ADC23D097E}"/>
                  </a:ext>
                </a:extLst>
              </p:cNvPr>
              <p:cNvGrpSpPr/>
              <p:nvPr/>
            </p:nvGrpSpPr>
            <p:grpSpPr>
              <a:xfrm>
                <a:off x="6760879" y="3043977"/>
                <a:ext cx="2005527" cy="1406026"/>
                <a:chOff x="3264284" y="932947"/>
                <a:chExt cx="1235534" cy="866204"/>
              </a:xfrm>
            </p:grpSpPr>
            <p:sp>
              <p:nvSpPr>
                <p:cNvPr id="35" name="Ovál 57">
                  <a:extLst>
                    <a:ext uri="{FF2B5EF4-FFF2-40B4-BE49-F238E27FC236}">
                      <a16:creationId xmlns:a16="http://schemas.microsoft.com/office/drawing/2014/main" id="{72943F48-84C1-43A2-DEBB-48195BF138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8949" y="932947"/>
                  <a:ext cx="866206" cy="866204"/>
                </a:xfrm>
                <a:prstGeom prst="ellipse">
                  <a:avLst/>
                </a:prstGeom>
                <a:solidFill>
                  <a:srgbClr val="FF7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36" name="object 75">
                  <a:extLst>
                    <a:ext uri="{FF2B5EF4-FFF2-40B4-BE49-F238E27FC236}">
                      <a16:creationId xmlns:a16="http://schemas.microsoft.com/office/drawing/2014/main" id="{DBF50C8C-EF86-D786-DF3A-BFE858F824E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64284" y="1222611"/>
                  <a:ext cx="1235534" cy="287844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 anchorCtr="0">
                  <a:spAutoFit/>
                </a:bodyPr>
                <a:lstStyle>
                  <a:lvl1pPr>
                    <a:defRPr sz="3305" b="1" i="0">
                      <a:solidFill>
                        <a:srgbClr val="FF7900"/>
                      </a:solidFill>
                      <a:latin typeface="Helvetica Neue LT Pro 75 Bold"/>
                      <a:ea typeface="+mj-ea"/>
                      <a:cs typeface="Helvetica Neue LT Pro 75 Bold"/>
                    </a:defRPr>
                  </a:lvl1pPr>
                </a:lstStyle>
                <a:p>
                  <a:pPr marL="7701" marR="3466" algn="ctr">
                    <a:lnSpc>
                      <a:spcPts val="3960"/>
                    </a:lnSpc>
                    <a:spcBef>
                      <a:spcPts val="121"/>
                    </a:spcBef>
                  </a:pPr>
                  <a:r>
                    <a:rPr lang="sk-SK" sz="3600" kern="0">
                      <a:solidFill>
                        <a:schemeClr val="bg1"/>
                      </a:solidFill>
                      <a:latin typeface="+mj-lt"/>
                    </a:rPr>
                    <a:t>56k€</a:t>
                  </a:r>
                  <a:endParaRPr lang="en-US" sz="3600" kern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34" name="Zástupný objekt pre obsah 3">
                <a:extLst>
                  <a:ext uri="{FF2B5EF4-FFF2-40B4-BE49-F238E27FC236}">
                    <a16:creationId xmlns:a16="http://schemas.microsoft.com/office/drawing/2014/main" id="{B360A51D-B110-D270-832F-B144BF5E8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8102" y="2638332"/>
                <a:ext cx="1751079" cy="42195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Clr>
                    <a:srgbClr val="56A5FF"/>
                  </a:buClr>
                  <a:buNone/>
                </a:pPr>
                <a:r>
                  <a:rPr lang="sk-SK" sz="2000" b="1">
                    <a:solidFill>
                      <a:schemeClr val="bg1"/>
                    </a:solidFill>
                    <a:latin typeface="+mj-lt"/>
                  </a:rPr>
                  <a:t>AVE*</a:t>
                </a:r>
                <a:endParaRPr lang="en-US" sz="2000" b="1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32" name="Graphic 31" descr="Coins outline">
              <a:extLst>
                <a:ext uri="{FF2B5EF4-FFF2-40B4-BE49-F238E27FC236}">
                  <a16:creationId xmlns:a16="http://schemas.microsoft.com/office/drawing/2014/main" id="{24E03D53-1646-6C5B-C365-F4405F9A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96343" y="2249235"/>
              <a:ext cx="564273" cy="564273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6CB13F-5D15-5C51-1368-93C50AFB611C}"/>
              </a:ext>
            </a:extLst>
          </p:cNvPr>
          <p:cNvSpPr txBox="1"/>
          <p:nvPr/>
        </p:nvSpPr>
        <p:spPr>
          <a:xfrm>
            <a:off x="681907" y="5787377"/>
            <a:ext cx="1030951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1000">
                <a:solidFill>
                  <a:schemeClr val="bg1"/>
                </a:solidFill>
              </a:rPr>
              <a:t>*Zdroj: Mediaboard, sledované obdobie 14.8. – 25. 9. 2025</a:t>
            </a:r>
            <a:endParaRPr lang="sk-SK" sz="10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7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3AC2A-2FD5-8867-3D85-7C83828F8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text, snímka obrazovky, ľudská tvár, online reklama&#10;&#10;Obsah vygenerovaný pomocou AI môže byť nesprávny.">
            <a:extLst>
              <a:ext uri="{FF2B5EF4-FFF2-40B4-BE49-F238E27FC236}">
                <a16:creationId xmlns:a16="http://schemas.microsoft.com/office/drawing/2014/main" id="{6FDD6305-64FC-40A5-BA89-695D1385C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827"/>
            <a:ext cx="3487589" cy="2137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C2404-B466-238E-DC50-9B2CE6CA3C87}"/>
              </a:ext>
            </a:extLst>
          </p:cNvPr>
          <p:cNvSpPr txBox="1"/>
          <p:nvPr/>
        </p:nvSpPr>
        <p:spPr>
          <a:xfrm>
            <a:off x="519349" y="654194"/>
            <a:ext cx="103095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200" noProof="0">
                <a:solidFill>
                  <a:schemeClr val="bg1"/>
                </a:solidFill>
                <a:latin typeface="+mj-lt"/>
              </a:rPr>
              <a:t>Príklady mediálnych výstupov</a:t>
            </a:r>
          </a:p>
        </p:txBody>
      </p:sp>
      <p:pic>
        <p:nvPicPr>
          <p:cNvPr id="13" name="Obrázok 12" descr="Obrázok, na ktorom je text, ľudská tvár, noviny, snímka obrazovky&#10;&#10;Obsah vygenerovaný pomocou AI môže byť nesprávny.">
            <a:extLst>
              <a:ext uri="{FF2B5EF4-FFF2-40B4-BE49-F238E27FC236}">
                <a16:creationId xmlns:a16="http://schemas.microsoft.com/office/drawing/2014/main" id="{0808D94B-2856-CC48-3510-F56BA566A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2"/>
          <a:stretch>
            <a:fillRect/>
          </a:stretch>
        </p:blipFill>
        <p:spPr>
          <a:xfrm>
            <a:off x="8588864" y="936386"/>
            <a:ext cx="3603135" cy="5921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ok 20" descr="Obrázok, na ktorom je text, snímka obrazovky, list&#10;&#10;Obsah vygenerovaný pomocou AI môže byť nesprávny.">
            <a:extLst>
              <a:ext uri="{FF2B5EF4-FFF2-40B4-BE49-F238E27FC236}">
                <a16:creationId xmlns:a16="http://schemas.microsoft.com/office/drawing/2014/main" id="{349CC27B-8C9D-106B-1A89-FC3E85D14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46" b="82742"/>
          <a:stretch>
            <a:fillRect/>
          </a:stretch>
        </p:blipFill>
        <p:spPr>
          <a:xfrm>
            <a:off x="4927607" y="2324100"/>
            <a:ext cx="3779748" cy="4533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ok 4" descr="Obrázok, na ktorom je text, ľudská tvár, snímka obrazovky, webová lokalita&#10;&#10;Obsah vygenerovaný pomocou AI môže byť nesprávny.">
            <a:extLst>
              <a:ext uri="{FF2B5EF4-FFF2-40B4-BE49-F238E27FC236}">
                <a16:creationId xmlns:a16="http://schemas.microsoft.com/office/drawing/2014/main" id="{EA65559F-21A8-9A20-8F60-84AD9F037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33"/>
          <a:stretch>
            <a:fillRect/>
          </a:stretch>
        </p:blipFill>
        <p:spPr>
          <a:xfrm>
            <a:off x="1569942" y="2827345"/>
            <a:ext cx="3349178" cy="4041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ok 14" descr="Obrázok, na ktorom je text, snímka obrazovky, webová lokalita, webová stránka&#10;&#10;Obsah vygenerovaný pomocou AI môže byť nesprávny.">
            <a:extLst>
              <a:ext uri="{FF2B5EF4-FFF2-40B4-BE49-F238E27FC236}">
                <a16:creationId xmlns:a16="http://schemas.microsoft.com/office/drawing/2014/main" id="{D5502FBE-B68A-8AD6-80D9-5DDD275F3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382"/>
            <a:ext cx="2215163" cy="30283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280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C40A-9522-7FB9-5CB7-BA5EA3332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522CFD6-4DB3-4865-F77A-F9F3BF652C3D}"/>
              </a:ext>
            </a:extLst>
          </p:cNvPr>
          <p:cNvSpPr txBox="1"/>
          <p:nvPr/>
        </p:nvSpPr>
        <p:spPr>
          <a:xfrm>
            <a:off x="1355602" y="2122052"/>
            <a:ext cx="1816202" cy="225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sk-SK" b="0" i="0" u="none" strike="noStrike">
                <a:solidFill>
                  <a:schemeClr val="bg1"/>
                </a:solidFill>
                <a:effectLst/>
              </a:rPr>
              <a:t>Išli sme ešte ďalej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7BD30-565D-AC68-E720-334C0AEF92BE}"/>
              </a:ext>
            </a:extLst>
          </p:cNvPr>
          <p:cNvSpPr txBox="1"/>
          <p:nvPr/>
        </p:nvSpPr>
        <p:spPr>
          <a:xfrm>
            <a:off x="1277607" y="2425456"/>
            <a:ext cx="7341754" cy="10035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sk-SK" sz="8000">
                <a:solidFill>
                  <a:schemeClr val="bg1"/>
                </a:solidFill>
                <a:latin typeface="+mj-lt"/>
              </a:rPr>
              <a:t>Influencerská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38E06-73F8-9840-C9CE-144CC2D389C6}"/>
              </a:ext>
            </a:extLst>
          </p:cNvPr>
          <p:cNvSpPr txBox="1"/>
          <p:nvPr/>
        </p:nvSpPr>
        <p:spPr>
          <a:xfrm>
            <a:off x="5080745" y="3429000"/>
            <a:ext cx="5833648" cy="10035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sk-SK" sz="8000">
                <a:solidFill>
                  <a:srgbClr val="FF7900"/>
                </a:solidFill>
                <a:latin typeface="+mj-lt"/>
              </a:rPr>
              <a:t>spolupráca</a:t>
            </a:r>
          </a:p>
        </p:txBody>
      </p:sp>
    </p:spTree>
    <p:extLst>
      <p:ext uri="{BB962C8B-B14F-4D97-AF65-F5344CB8AC3E}">
        <p14:creationId xmlns:p14="http://schemas.microsoft.com/office/powerpoint/2010/main" val="491548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E636-1311-FFDF-8CC8-86163E142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FE72D39-AF44-AF84-354C-DD74B14F66CF}"/>
              </a:ext>
            </a:extLst>
          </p:cNvPr>
          <p:cNvSpPr txBox="1"/>
          <p:nvPr/>
        </p:nvSpPr>
        <p:spPr>
          <a:xfrm>
            <a:off x="713568" y="804488"/>
            <a:ext cx="5185704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000">
                <a:solidFill>
                  <a:schemeClr val="bg1"/>
                </a:solidFill>
              </a:rPr>
              <a:t>Rozhodli sme sa spojiť s </a:t>
            </a:r>
            <a:r>
              <a:rPr lang="sk-SK" sz="2000" b="1">
                <a:solidFill>
                  <a:schemeClr val="bg1"/>
                </a:solidFill>
                <a:latin typeface="+mj-lt"/>
              </a:rPr>
              <a:t>Michalou Greškovou</a:t>
            </a:r>
            <a:r>
              <a:rPr lang="sk-SK" sz="2000">
                <a:solidFill>
                  <a:schemeClr val="bg1"/>
                </a:solidFill>
              </a:rPr>
              <a:t>, štvornásobnou mamičkou, ktorej sa téma prvého mobilu dotýka hneď pri viacerých deťoch.</a:t>
            </a:r>
          </a:p>
          <a:p>
            <a:pPr>
              <a:buClr>
                <a:srgbClr val="FF7900"/>
              </a:buClr>
            </a:pPr>
            <a:endParaRPr lang="sk-SK" sz="200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sz="2000">
                <a:solidFill>
                  <a:schemeClr val="bg1"/>
                </a:solidFill>
              </a:rPr>
              <a:t>Michala vytvorila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dve </a:t>
            </a:r>
            <a:r>
              <a:rPr lang="sk-SK" sz="2000" err="1">
                <a:solidFill>
                  <a:schemeClr val="bg1"/>
                </a:solidFill>
                <a:latin typeface="+mj-lt"/>
              </a:rPr>
              <a:t>Reels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 videá</a:t>
            </a:r>
            <a:r>
              <a:rPr lang="sk-SK" sz="2000">
                <a:solidFill>
                  <a:schemeClr val="bg1"/>
                </a:solidFill>
              </a:rPr>
              <a:t>, v prvom išli s dcérou Grétkou vybrať jej prvý telefón a podpísali aj Zmluvu. V druhom sa k obom dámam „vraciame“ a zisťujeme, ako nastavené pravidlá fungujú. </a:t>
            </a:r>
          </a:p>
          <a:p>
            <a:pPr>
              <a:buClr>
                <a:srgbClr val="FF7900"/>
              </a:buClr>
            </a:pPr>
            <a:endParaRPr lang="sk-SK" sz="2000">
              <a:solidFill>
                <a:schemeClr val="bg1"/>
              </a:solidFill>
            </a:endParaRPr>
          </a:p>
          <a:p>
            <a:r>
              <a:rPr lang="sk-SK" sz="2000">
                <a:solidFill>
                  <a:schemeClr val="bg1"/>
                </a:solidFill>
              </a:rPr>
              <a:t>Prvý mobil si dnes dokáže zaobstarať takmer každý rodič. Skutočnou výzvou je však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dodržať pravidlá</a:t>
            </a:r>
            <a:r>
              <a:rPr lang="sk-SK" sz="2000">
                <a:solidFill>
                  <a:schemeClr val="bg1"/>
                </a:solidFill>
              </a:rPr>
              <a:t>, ktoré s ním prichádzajú.</a:t>
            </a:r>
          </a:p>
          <a:p>
            <a:r>
              <a:rPr lang="sk-SK" sz="2000">
                <a:solidFill>
                  <a:schemeClr val="bg1"/>
                </a:solidFill>
              </a:rPr>
              <a:t>Preto nevzniklo len jedno </a:t>
            </a:r>
            <a:r>
              <a:rPr lang="sk-SK" sz="2000" err="1">
                <a:solidFill>
                  <a:schemeClr val="bg1"/>
                </a:solidFill>
              </a:rPr>
              <a:t>Reelsko</a:t>
            </a:r>
            <a:r>
              <a:rPr lang="sk-SK" sz="2000">
                <a:solidFill>
                  <a:schemeClr val="bg1"/>
                </a:solidFill>
              </a:rPr>
              <a:t>, ale aj to druhé, s odstupom času.</a:t>
            </a:r>
            <a:endParaRPr lang="sk-SK" sz="28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E66278-0DFE-593E-98DF-6508514E9806}"/>
              </a:ext>
            </a:extLst>
          </p:cNvPr>
          <p:cNvGrpSpPr/>
          <p:nvPr/>
        </p:nvGrpSpPr>
        <p:grpSpPr>
          <a:xfrm>
            <a:off x="6096000" y="804488"/>
            <a:ext cx="5382432" cy="4781550"/>
            <a:chOff x="6096000" y="804488"/>
            <a:chExt cx="5382432" cy="4781550"/>
          </a:xfrm>
        </p:grpSpPr>
        <p:pic>
          <p:nvPicPr>
            <p:cNvPr id="6" name="Obrázok 5" descr="Obrázok, na ktorom je text, ošatenie, osoba, ľudská tvár&#10;&#10;Obsah vygenerovaný pomocou AI môže byť nesprávny.">
              <a:extLst>
                <a:ext uri="{FF2B5EF4-FFF2-40B4-BE49-F238E27FC236}">
                  <a16:creationId xmlns:a16="http://schemas.microsoft.com/office/drawing/2014/main" id="{B4A1B40A-30D0-14FD-4844-6F9C18A4E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04488"/>
              <a:ext cx="2597150" cy="4781550"/>
            </a:xfrm>
            <a:prstGeom prst="rect">
              <a:avLst/>
            </a:prstGeom>
          </p:spPr>
        </p:pic>
        <p:pic>
          <p:nvPicPr>
            <p:cNvPr id="8" name="Obrázok 7" descr="Obrázok, na ktorom je ošatenie, osoba, text, ľudská tvár&#10;&#10;Obsah vygenerovaný pomocou AI môže byť nesprávny.">
              <a:extLst>
                <a:ext uri="{FF2B5EF4-FFF2-40B4-BE49-F238E27FC236}">
                  <a16:creationId xmlns:a16="http://schemas.microsoft.com/office/drawing/2014/main" id="{F4585023-4EC5-1FCA-5BA0-2B6174C31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9140" y="804488"/>
              <a:ext cx="2659292" cy="4781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5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0DC0F-9CB7-F04A-143F-091EF8C3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8D818C7-B8D6-A549-31C3-92A54D49CC8F}"/>
              </a:ext>
            </a:extLst>
          </p:cNvPr>
          <p:cNvSpPr txBox="1"/>
          <p:nvPr/>
        </p:nvSpPr>
        <p:spPr>
          <a:xfrm>
            <a:off x="925438" y="1627143"/>
            <a:ext cx="548492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400">
                <a:solidFill>
                  <a:schemeClr val="bg1"/>
                </a:solidFill>
              </a:rPr>
              <a:t>Views: Reel 1 – 60 202, Likes - 1124</a:t>
            </a:r>
          </a:p>
          <a:p>
            <a:pPr>
              <a:buClr>
                <a:srgbClr val="FF7900"/>
              </a:buClr>
            </a:pPr>
            <a:r>
              <a:rPr lang="sk-SK" sz="2400" err="1">
                <a:solidFill>
                  <a:schemeClr val="bg1"/>
                </a:solidFill>
              </a:rPr>
              <a:t>Views</a:t>
            </a:r>
            <a:r>
              <a:rPr lang="sk-SK" sz="2400">
                <a:solidFill>
                  <a:schemeClr val="bg1"/>
                </a:solidFill>
              </a:rPr>
              <a:t>: </a:t>
            </a:r>
            <a:r>
              <a:rPr lang="sk-SK" sz="2400" err="1">
                <a:solidFill>
                  <a:schemeClr val="bg1"/>
                </a:solidFill>
              </a:rPr>
              <a:t>Reel</a:t>
            </a:r>
            <a:r>
              <a:rPr lang="sk-SK" sz="2400">
                <a:solidFill>
                  <a:schemeClr val="bg1"/>
                </a:solidFill>
              </a:rPr>
              <a:t> 2 – 46 126, </a:t>
            </a:r>
            <a:r>
              <a:rPr lang="sk-SK" sz="2400" err="1">
                <a:solidFill>
                  <a:schemeClr val="bg1"/>
                </a:solidFill>
              </a:rPr>
              <a:t>Likes</a:t>
            </a:r>
            <a:r>
              <a:rPr lang="sk-SK" sz="2400">
                <a:solidFill>
                  <a:schemeClr val="bg1"/>
                </a:solidFill>
              </a:rPr>
              <a:t> -577</a:t>
            </a:r>
          </a:p>
          <a:p>
            <a:pPr>
              <a:buClr>
                <a:srgbClr val="FF7900"/>
              </a:buClr>
            </a:pPr>
            <a:endParaRPr lang="sk-SK" sz="240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sz="2400">
                <a:solidFill>
                  <a:schemeClr val="bg1"/>
                </a:solidFill>
              </a:rPr>
              <a:t>Séria stories – 3886 </a:t>
            </a:r>
            <a:r>
              <a:rPr lang="sk-SK" sz="2400" err="1">
                <a:solidFill>
                  <a:schemeClr val="bg1"/>
                </a:solidFill>
              </a:rPr>
              <a:t>views</a:t>
            </a:r>
            <a:endParaRPr lang="sk-SK" sz="2800">
              <a:solidFill>
                <a:schemeClr val="bg1"/>
              </a:solidFill>
            </a:endParaRPr>
          </a:p>
        </p:txBody>
      </p:sp>
      <p:pic>
        <p:nvPicPr>
          <p:cNvPr id="10" name="Obrázok 9" descr="Obrázok, na ktorom je text, ošatenie, plagát, reklama&#10;&#10;Obsah vygenerovaný pomocou AI môže byť nesprávny.">
            <a:extLst>
              <a:ext uri="{FF2B5EF4-FFF2-40B4-BE49-F238E27FC236}">
                <a16:creationId xmlns:a16="http://schemas.microsoft.com/office/drawing/2014/main" id="{7BC7D9CC-EC74-19B9-7B58-4794E668D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7" y="3283648"/>
            <a:ext cx="10140950" cy="3435350"/>
          </a:xfrm>
          <a:prstGeom prst="rect">
            <a:avLst/>
          </a:prstGeom>
        </p:spPr>
      </p:pic>
      <p:grpSp>
        <p:nvGrpSpPr>
          <p:cNvPr id="3" name="Group 11">
            <a:extLst>
              <a:ext uri="{FF2B5EF4-FFF2-40B4-BE49-F238E27FC236}">
                <a16:creationId xmlns:a16="http://schemas.microsoft.com/office/drawing/2014/main" id="{DD771F7B-B494-563D-C861-8D99FA02BFF8}"/>
              </a:ext>
            </a:extLst>
          </p:cNvPr>
          <p:cNvGrpSpPr>
            <a:grpSpLocks noChangeAspect="1"/>
          </p:cNvGrpSpPr>
          <p:nvPr/>
        </p:nvGrpSpPr>
        <p:grpSpPr>
          <a:xfrm>
            <a:off x="6933227" y="512064"/>
            <a:ext cx="2265883" cy="2641553"/>
            <a:chOff x="6760879" y="2045114"/>
            <a:chExt cx="2005527" cy="2404889"/>
          </a:xfrm>
        </p:grpSpPr>
        <p:grpSp>
          <p:nvGrpSpPr>
            <p:cNvPr id="4" name="Group 12">
              <a:extLst>
                <a:ext uri="{FF2B5EF4-FFF2-40B4-BE49-F238E27FC236}">
                  <a16:creationId xmlns:a16="http://schemas.microsoft.com/office/drawing/2014/main" id="{28EA58FB-042A-DD09-D64B-AA6D708E1E06}"/>
                </a:ext>
              </a:extLst>
            </p:cNvPr>
            <p:cNvGrpSpPr/>
            <p:nvPr/>
          </p:nvGrpSpPr>
          <p:grpSpPr>
            <a:xfrm>
              <a:off x="6760879" y="3043977"/>
              <a:ext cx="2005527" cy="1406026"/>
              <a:chOff x="3264284" y="932947"/>
              <a:chExt cx="1235534" cy="866204"/>
            </a:xfrm>
          </p:grpSpPr>
          <p:sp>
            <p:nvSpPr>
              <p:cNvPr id="9" name="Ovál 57">
                <a:extLst>
                  <a:ext uri="{FF2B5EF4-FFF2-40B4-BE49-F238E27FC236}">
                    <a16:creationId xmlns:a16="http://schemas.microsoft.com/office/drawing/2014/main" id="{4BE1792B-FE52-1728-7654-B78C9F0514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8949" y="932947"/>
                <a:ext cx="866206" cy="866204"/>
              </a:xfrm>
              <a:prstGeom prst="ellipse">
                <a:avLst/>
              </a:prstGeom>
              <a:solidFill>
                <a:srgbClr val="FF7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1" name="object 75">
                <a:extLst>
                  <a:ext uri="{FF2B5EF4-FFF2-40B4-BE49-F238E27FC236}">
                    <a16:creationId xmlns:a16="http://schemas.microsoft.com/office/drawing/2014/main" id="{71B635E4-E65C-D393-5338-8CB758035C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4284" y="1246039"/>
                <a:ext cx="1235534" cy="240989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>
                  <a:defRPr sz="3305" b="1" i="0">
                    <a:solidFill>
                      <a:srgbClr val="FF7900"/>
                    </a:solidFill>
                    <a:latin typeface="Helvetica Neue LT Pro 75 Bold"/>
                    <a:ea typeface="+mj-ea"/>
                    <a:cs typeface="Helvetica Neue LT Pro 75 Bold"/>
                  </a:defRPr>
                </a:lvl1pPr>
              </a:lstStyle>
              <a:p>
                <a:pPr marL="7701" marR="3466" algn="ctr">
                  <a:lnSpc>
                    <a:spcPts val="3960"/>
                  </a:lnSpc>
                  <a:spcBef>
                    <a:spcPts val="121"/>
                  </a:spcBef>
                </a:pPr>
                <a:r>
                  <a:rPr lang="sk-SK" sz="3600" kern="0">
                    <a:solidFill>
                      <a:schemeClr val="bg1"/>
                    </a:solidFill>
                    <a:latin typeface="+mj-lt"/>
                  </a:rPr>
                  <a:t>42k</a:t>
                </a:r>
                <a:endParaRPr lang="en-US" sz="3600" kern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5" name="Zástupný objekt pre obsah 3">
              <a:extLst>
                <a:ext uri="{FF2B5EF4-FFF2-40B4-BE49-F238E27FC236}">
                  <a16:creationId xmlns:a16="http://schemas.microsoft.com/office/drawing/2014/main" id="{C4BA34D6-8CCE-E651-280E-67ACC51812C4}"/>
                </a:ext>
              </a:extLst>
            </p:cNvPr>
            <p:cNvSpPr txBox="1">
              <a:spLocks/>
            </p:cNvSpPr>
            <p:nvPr/>
          </p:nvSpPr>
          <p:spPr>
            <a:xfrm>
              <a:off x="6888102" y="2638332"/>
              <a:ext cx="1751079" cy="421958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Clr>
                  <a:srgbClr val="56A5FF"/>
                </a:buClr>
                <a:buNone/>
              </a:pPr>
              <a:r>
                <a:rPr lang="en-US" sz="2000" b="1">
                  <a:solidFill>
                    <a:schemeClr val="bg1"/>
                  </a:solidFill>
                  <a:latin typeface="+mj-lt"/>
                </a:rPr>
                <a:t>Reach</a:t>
              </a:r>
              <a:r>
                <a:rPr lang="sk-SK" sz="2000" b="1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sk-SK" sz="2000" b="1" err="1">
                  <a:solidFill>
                    <a:schemeClr val="bg1"/>
                  </a:solidFill>
                  <a:latin typeface="+mj-lt"/>
                </a:rPr>
                <a:t>Reel</a:t>
              </a:r>
              <a:r>
                <a:rPr lang="sk-SK" sz="2000" b="1">
                  <a:solidFill>
                    <a:schemeClr val="bg1"/>
                  </a:solidFill>
                  <a:latin typeface="+mj-lt"/>
                </a:rPr>
                <a:t> 1</a:t>
              </a:r>
              <a:endParaRPr lang="en-US" sz="20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7" name="Graphic 14" descr="Megaphone outline">
              <a:extLst>
                <a:ext uri="{FF2B5EF4-FFF2-40B4-BE49-F238E27FC236}">
                  <a16:creationId xmlns:a16="http://schemas.microsoft.com/office/drawing/2014/main" id="{AB69FE83-32E5-442C-8918-3869D215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81508" y="2045114"/>
              <a:ext cx="564274" cy="56427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2C7B21-AA8D-890A-3E6A-A7B45807B09F}"/>
              </a:ext>
            </a:extLst>
          </p:cNvPr>
          <p:cNvGrpSpPr>
            <a:grpSpLocks noChangeAspect="1"/>
          </p:cNvGrpSpPr>
          <p:nvPr/>
        </p:nvGrpSpPr>
        <p:grpSpPr>
          <a:xfrm>
            <a:off x="8860447" y="512064"/>
            <a:ext cx="2265883" cy="2641553"/>
            <a:chOff x="6760879" y="2045114"/>
            <a:chExt cx="2005527" cy="24048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16639D-F6B1-4F07-04FE-B35915DFFFCA}"/>
                </a:ext>
              </a:extLst>
            </p:cNvPr>
            <p:cNvGrpSpPr/>
            <p:nvPr/>
          </p:nvGrpSpPr>
          <p:grpSpPr>
            <a:xfrm>
              <a:off x="6760879" y="3043977"/>
              <a:ext cx="2005527" cy="1406026"/>
              <a:chOff x="3264284" y="932947"/>
              <a:chExt cx="1235534" cy="866204"/>
            </a:xfrm>
          </p:grpSpPr>
          <p:sp>
            <p:nvSpPr>
              <p:cNvPr id="16" name="Ovál 57">
                <a:extLst>
                  <a:ext uri="{FF2B5EF4-FFF2-40B4-BE49-F238E27FC236}">
                    <a16:creationId xmlns:a16="http://schemas.microsoft.com/office/drawing/2014/main" id="{73BAC9A6-8A74-EEAE-5C40-193857B5C8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8949" y="932947"/>
                <a:ext cx="866206" cy="866204"/>
              </a:xfrm>
              <a:prstGeom prst="ellipse">
                <a:avLst/>
              </a:prstGeom>
              <a:solidFill>
                <a:srgbClr val="FF7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7" name="object 75">
                <a:extLst>
                  <a:ext uri="{FF2B5EF4-FFF2-40B4-BE49-F238E27FC236}">
                    <a16:creationId xmlns:a16="http://schemas.microsoft.com/office/drawing/2014/main" id="{A72CACE7-C4F7-8B13-8263-3D0225E623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4284" y="1246039"/>
                <a:ext cx="1235534" cy="240989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>
                  <a:defRPr sz="3305" b="1" i="0">
                    <a:solidFill>
                      <a:srgbClr val="FF7900"/>
                    </a:solidFill>
                    <a:latin typeface="Helvetica Neue LT Pro 75 Bold"/>
                    <a:ea typeface="+mj-ea"/>
                    <a:cs typeface="Helvetica Neue LT Pro 75 Bold"/>
                  </a:defRPr>
                </a:lvl1pPr>
              </a:lstStyle>
              <a:p>
                <a:pPr marL="7701" marR="3466" algn="ctr">
                  <a:lnSpc>
                    <a:spcPts val="3960"/>
                  </a:lnSpc>
                  <a:spcBef>
                    <a:spcPts val="121"/>
                  </a:spcBef>
                </a:pPr>
                <a:r>
                  <a:rPr lang="sk-SK" sz="3600" kern="0">
                    <a:solidFill>
                      <a:schemeClr val="bg1"/>
                    </a:solidFill>
                    <a:latin typeface="+mj-lt"/>
                  </a:rPr>
                  <a:t>35k</a:t>
                </a:r>
                <a:endParaRPr lang="en-US" sz="3600" kern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4" name="Zástupný objekt pre obsah 3">
              <a:extLst>
                <a:ext uri="{FF2B5EF4-FFF2-40B4-BE49-F238E27FC236}">
                  <a16:creationId xmlns:a16="http://schemas.microsoft.com/office/drawing/2014/main" id="{0D689CD6-AA83-E592-4EDF-CAD6DED88B0C}"/>
                </a:ext>
              </a:extLst>
            </p:cNvPr>
            <p:cNvSpPr txBox="1">
              <a:spLocks/>
            </p:cNvSpPr>
            <p:nvPr/>
          </p:nvSpPr>
          <p:spPr>
            <a:xfrm>
              <a:off x="6888102" y="2638332"/>
              <a:ext cx="1751079" cy="421958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Clr>
                  <a:srgbClr val="56A5FF"/>
                </a:buClr>
                <a:buNone/>
              </a:pPr>
              <a:r>
                <a:rPr lang="en-US" sz="2000" b="1">
                  <a:solidFill>
                    <a:schemeClr val="bg1"/>
                  </a:solidFill>
                  <a:latin typeface="+mj-lt"/>
                </a:rPr>
                <a:t>Reach</a:t>
              </a:r>
              <a:r>
                <a:rPr lang="sk-SK" sz="2000" b="1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sk-SK" sz="2000" b="1" err="1">
                  <a:solidFill>
                    <a:schemeClr val="bg1"/>
                  </a:solidFill>
                  <a:latin typeface="+mj-lt"/>
                </a:rPr>
                <a:t>Reel</a:t>
              </a:r>
              <a:r>
                <a:rPr lang="sk-SK" sz="2000" b="1">
                  <a:solidFill>
                    <a:schemeClr val="bg1"/>
                  </a:solidFill>
                  <a:latin typeface="+mj-lt"/>
                </a:rPr>
                <a:t> 2</a:t>
              </a:r>
              <a:endParaRPr lang="en-US" sz="20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5" name="Graphic 14" descr="Megaphone outline">
              <a:extLst>
                <a:ext uri="{FF2B5EF4-FFF2-40B4-BE49-F238E27FC236}">
                  <a16:creationId xmlns:a16="http://schemas.microsoft.com/office/drawing/2014/main" id="{B2793EF4-42A4-0588-0608-B533C578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81508" y="2045114"/>
              <a:ext cx="564274" cy="5642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5F73AA-4C14-EF17-E978-F42D6977186B}"/>
              </a:ext>
            </a:extLst>
          </p:cNvPr>
          <p:cNvSpPr txBox="1"/>
          <p:nvPr/>
        </p:nvSpPr>
        <p:spPr>
          <a:xfrm>
            <a:off x="941240" y="494103"/>
            <a:ext cx="1030951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800">
                <a:solidFill>
                  <a:srgbClr val="FF7900"/>
                </a:solidFill>
                <a:latin typeface="+mj-lt"/>
              </a:rPr>
              <a:t>Spolupráca s Michalou Greškovou </a:t>
            </a:r>
          </a:p>
          <a:p>
            <a:pPr>
              <a:buClr>
                <a:srgbClr val="FF7900"/>
              </a:buClr>
            </a:pPr>
            <a:r>
              <a:rPr lang="sk-SK" sz="2800">
                <a:solidFill>
                  <a:schemeClr val="bg1"/>
                </a:solidFill>
                <a:latin typeface="+mj-lt"/>
              </a:rPr>
              <a:t>v číslach</a:t>
            </a:r>
            <a:endParaRPr lang="sk-SK" sz="2800" noProof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2154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2A8E0-F24B-18F7-F7DD-856E4046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usalik_-_predajna_-_update (2160p)">
            <a:hlinkClick r:id="" action="ppaction://media"/>
            <a:extLst>
              <a:ext uri="{FF2B5EF4-FFF2-40B4-BE49-F238E27FC236}">
                <a16:creationId xmlns:a16="http://schemas.microsoft.com/office/drawing/2014/main" id="{72FD5546-3965-B009-1F6D-2EC8BAD02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799" y="587137"/>
            <a:ext cx="10104402" cy="568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F180C15-24AB-214B-79A7-7755EE1F8800}"/>
              </a:ext>
            </a:extLst>
          </p:cNvPr>
          <p:cNvSpPr txBox="1"/>
          <p:nvPr/>
        </p:nvSpPr>
        <p:spPr>
          <a:xfrm>
            <a:off x="1405078" y="2321004"/>
            <a:ext cx="8919211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Prosíme, spustite prezentáciu v prezentačnom móde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Pre najlepší zážitok z prezentácie ju odporúčame sledovať v prezentačnom móde.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Niektoré časti obsahujú animácie a postupné zobrazovanie obsahu na klik, ktoré v bežnom náhľade nemusia byť viditeľné.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E35AC32A-6709-15BD-3E9E-F08E7F5F7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5508" y="5401190"/>
            <a:ext cx="1931067" cy="6660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D3A07D3-F0B1-E934-F1DB-DE1F6A43606D}"/>
              </a:ext>
            </a:extLst>
          </p:cNvPr>
          <p:cNvSpPr txBox="1"/>
          <p:nvPr/>
        </p:nvSpPr>
        <p:spPr>
          <a:xfrm>
            <a:off x="4885508" y="1849118"/>
            <a:ext cx="6811192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2800">
                <a:solidFill>
                  <a:srgbClr val="FF7900"/>
                </a:solidFill>
                <a:latin typeface="+mj-lt"/>
              </a:rPr>
              <a:t>Každé dieťa raz dostane prvý mobil. Otázka je – dostane aj pravidlá?</a:t>
            </a:r>
          </a:p>
          <a:p>
            <a:endParaRPr lang="sk-SK" sz="2800">
              <a:solidFill>
                <a:schemeClr val="bg1"/>
              </a:solidFill>
            </a:endParaRPr>
          </a:p>
          <a:p>
            <a:r>
              <a:rPr lang="sk-SK" sz="2800">
                <a:solidFill>
                  <a:schemeClr val="bg1"/>
                </a:solidFill>
              </a:rPr>
              <a:t>Paušálik premenil launch produktu</a:t>
            </a:r>
            <a:br>
              <a:rPr lang="sk-SK" sz="2800">
                <a:solidFill>
                  <a:schemeClr val="bg1"/>
                </a:solidFill>
              </a:rPr>
            </a:br>
            <a:r>
              <a:rPr lang="sk-SK" sz="2800">
                <a:solidFill>
                  <a:schemeClr val="bg1"/>
                </a:solidFill>
              </a:rPr>
              <a:t>na diskusiu o dôvere, pravidlách a bezpečnom digitálnom detstve.</a:t>
            </a:r>
            <a:r>
              <a:rPr lang="sk-SK" sz="2800" noProof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Zástupný text 9">
            <a:extLst>
              <a:ext uri="{FF2B5EF4-FFF2-40B4-BE49-F238E27FC236}">
                <a16:creationId xmlns:a16="http://schemas.microsoft.com/office/drawing/2014/main" id="{C799A735-768A-E11C-28B8-AC99FAB1F490}"/>
              </a:ext>
            </a:extLst>
          </p:cNvPr>
          <p:cNvSpPr txBox="1">
            <a:spLocks/>
          </p:cNvSpPr>
          <p:nvPr/>
        </p:nvSpPr>
        <p:spPr>
          <a:xfrm>
            <a:off x="10587042" y="6570983"/>
            <a:ext cx="3057331" cy="25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8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</a:rPr>
              <a:t>Pragmatig - a</a:t>
            </a:r>
            <a:r>
              <a:rPr kumimoji="0" lang="sk-SK" sz="800" b="0" i="0" u="none" strike="noStrike" kern="1200" cap="none" normalizeH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ll</a:t>
            </a:r>
            <a:r>
              <a:rPr kumimoji="0" lang="sk-SK" sz="800" b="0" i="0" u="none" strike="noStrike" kern="1200" cap="none" normalizeH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rights reserved</a:t>
            </a:r>
          </a:p>
        </p:txBody>
      </p:sp>
      <p:pic>
        <p:nvPicPr>
          <p:cNvPr id="7" name="Obrázok 8" descr="Obrázok, na ktorom je snímka obrazovky, grafika, písmo, grafický dizajn&#10;&#10;Obsah vygenerovaný pomocou AI môže byť nesprávny.">
            <a:extLst>
              <a:ext uri="{FF2B5EF4-FFF2-40B4-BE49-F238E27FC236}">
                <a16:creationId xmlns:a16="http://schemas.microsoft.com/office/drawing/2014/main" id="{4364C1A9-D53F-71A2-88E4-160E1E539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68" y="4836649"/>
            <a:ext cx="1457932" cy="1457932"/>
          </a:xfrm>
          <a:prstGeom prst="rect">
            <a:avLst/>
          </a:prstGeom>
        </p:spPr>
      </p:pic>
      <p:sp>
        <p:nvSpPr>
          <p:cNvPr id="8" name="Zástupný text 9">
            <a:extLst>
              <a:ext uri="{FF2B5EF4-FFF2-40B4-BE49-F238E27FC236}">
                <a16:creationId xmlns:a16="http://schemas.microsoft.com/office/drawing/2014/main" id="{B6EDC008-401B-955D-95D7-67E14C4613A2}"/>
              </a:ext>
            </a:extLst>
          </p:cNvPr>
          <p:cNvSpPr txBox="1">
            <a:spLocks/>
          </p:cNvSpPr>
          <p:nvPr/>
        </p:nvSpPr>
        <p:spPr>
          <a:xfrm rot="792807">
            <a:off x="7019505" y="5391922"/>
            <a:ext cx="716675" cy="831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sk-SK" sz="5400" spc="-150">
                <a:solidFill>
                  <a:srgbClr val="FFFFFF"/>
                </a:solidFill>
              </a:rPr>
              <a:t>X</a:t>
            </a:r>
            <a:endParaRPr lang="sk-SK" sz="7200" spc="-1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2C6E5-4DC2-D38C-BA66-435A2FCA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C5223709-C04C-4A2A-D309-5D86B1456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373811" y="0"/>
            <a:ext cx="1293962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01CDAC-C29A-2908-1FD0-B402988E2F39}"/>
              </a:ext>
            </a:extLst>
          </p:cNvPr>
          <p:cNvSpPr>
            <a:spLocks/>
          </p:cNvSpPr>
          <p:nvPr/>
        </p:nvSpPr>
        <p:spPr>
          <a:xfrm>
            <a:off x="-443067" y="-88899"/>
            <a:ext cx="13078134" cy="7035799"/>
          </a:xfrm>
          <a:prstGeom prst="rect">
            <a:avLst/>
          </a:prstGeom>
          <a:solidFill>
            <a:srgbClr val="00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9321E-3460-4449-8E95-F76126E6FB97}"/>
              </a:ext>
            </a:extLst>
          </p:cNvPr>
          <p:cNvSpPr txBox="1"/>
          <p:nvPr/>
        </p:nvSpPr>
        <p:spPr>
          <a:xfrm>
            <a:off x="714082" y="3548489"/>
            <a:ext cx="1076383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3200">
                <a:solidFill>
                  <a:schemeClr val="bg1"/>
                </a:solidFill>
              </a:rPr>
              <a:t>Po prvom mobile túžia deti väčšinou </a:t>
            </a:r>
            <a:r>
              <a:rPr lang="sk-SK" sz="3200">
                <a:solidFill>
                  <a:schemeClr val="bg1"/>
                </a:solidFill>
                <a:latin typeface="+mj-lt"/>
              </a:rPr>
              <a:t>oveľa skôr</a:t>
            </a:r>
            <a:r>
              <a:rPr lang="sk-SK" sz="3200">
                <a:solidFill>
                  <a:schemeClr val="bg1"/>
                </a:solidFill>
              </a:rPr>
              <a:t>, ako by to chceli rodičia.</a:t>
            </a:r>
          </a:p>
          <a:p>
            <a:pPr>
              <a:buClr>
                <a:srgbClr val="FF7900"/>
              </a:buClr>
            </a:pPr>
            <a:endParaRPr lang="sk-SK" sz="320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sz="3200">
                <a:solidFill>
                  <a:schemeClr val="bg1"/>
                </a:solidFill>
              </a:rPr>
              <a:t>Nejde však len o zariadenie, ktoré spája.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AD8DE-74BD-8040-1A31-A9117577D89A}"/>
              </a:ext>
            </a:extLst>
          </p:cNvPr>
          <p:cNvSpPr txBox="1"/>
          <p:nvPr/>
        </p:nvSpPr>
        <p:spPr>
          <a:xfrm>
            <a:off x="714082" y="5941908"/>
            <a:ext cx="107638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3200">
                <a:solidFill>
                  <a:schemeClr val="bg1"/>
                </a:solidFill>
              </a:rPr>
              <a:t>Ide o </a:t>
            </a:r>
            <a:r>
              <a:rPr lang="sk-SK" sz="3200">
                <a:solidFill>
                  <a:schemeClr val="bg1"/>
                </a:solidFill>
                <a:latin typeface="+mj-lt"/>
              </a:rPr>
              <a:t>skúšku dôvery </a:t>
            </a:r>
            <a:r>
              <a:rPr lang="sk-SK" sz="3200">
                <a:solidFill>
                  <a:schemeClr val="bg1"/>
                </a:solidFill>
              </a:rPr>
              <a:t>medzi dieťaťom a rodičom. </a:t>
            </a:r>
          </a:p>
        </p:txBody>
      </p:sp>
    </p:spTree>
    <p:extLst>
      <p:ext uri="{BB962C8B-B14F-4D97-AF65-F5344CB8AC3E}">
        <p14:creationId xmlns:p14="http://schemas.microsoft.com/office/powerpoint/2010/main" val="42418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4B742-0085-08B6-808B-537280ED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848AE2-D068-EE6B-6032-C34D8E3CBF35}"/>
              </a:ext>
            </a:extLst>
          </p:cNvPr>
          <p:cNvSpPr txBox="1"/>
          <p:nvPr/>
        </p:nvSpPr>
        <p:spPr>
          <a:xfrm>
            <a:off x="539911" y="1889764"/>
            <a:ext cx="5193498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600">
                <a:solidFill>
                  <a:schemeClr val="bg1"/>
                </a:solidFill>
              </a:rPr>
              <a:t>Orange preto predstavil </a:t>
            </a:r>
            <a:r>
              <a:rPr lang="sk-SK" sz="2800">
                <a:solidFill>
                  <a:srgbClr val="FF7900"/>
                </a:solidFill>
                <a:latin typeface="+mj-lt"/>
              </a:rPr>
              <a:t>Paušálik</a:t>
            </a:r>
            <a:r>
              <a:rPr lang="sk-SK" sz="2600">
                <a:solidFill>
                  <a:schemeClr val="bg1"/>
                </a:solidFill>
              </a:rPr>
              <a:t> – prvý mobilný paušál na Slovensku pre deti od 6 rokov.</a:t>
            </a:r>
          </a:p>
          <a:p>
            <a:pPr>
              <a:buClr>
                <a:srgbClr val="FF7900"/>
              </a:buClr>
            </a:pPr>
            <a:endParaRPr lang="sk-SK" sz="260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sz="2600">
                <a:solidFill>
                  <a:schemeClr val="bg1"/>
                </a:solidFill>
              </a:rPr>
              <a:t>A s prvou vážnou zodpovednosťou prichádza aj veľký </a:t>
            </a:r>
            <a:r>
              <a:rPr lang="sk-SK" sz="2600">
                <a:solidFill>
                  <a:schemeClr val="bg1"/>
                </a:solidFill>
                <a:latin typeface="+mj-lt"/>
              </a:rPr>
              <a:t>záväzok</a:t>
            </a:r>
            <a:r>
              <a:rPr lang="sk-SK" sz="2600">
                <a:solidFill>
                  <a:schemeClr val="bg1"/>
                </a:solidFill>
              </a:rPr>
              <a:t> v podobe „</a:t>
            </a:r>
            <a:r>
              <a:rPr lang="sk-SK" sz="2600">
                <a:solidFill>
                  <a:schemeClr val="bg1"/>
                </a:solidFill>
                <a:latin typeface="+mj-lt"/>
              </a:rPr>
              <a:t>Mojej prvej zmluvy</a:t>
            </a:r>
            <a:r>
              <a:rPr lang="sk-SK" sz="2600">
                <a:solidFill>
                  <a:schemeClr val="bg1"/>
                </a:solidFill>
              </a:rPr>
              <a:t>“.</a:t>
            </a:r>
          </a:p>
        </p:txBody>
      </p:sp>
      <p:sp>
        <p:nvSpPr>
          <p:cNvPr id="2" name="Freeform 28">
            <a:extLst>
              <a:ext uri="{FF2B5EF4-FFF2-40B4-BE49-F238E27FC236}">
                <a16:creationId xmlns:a16="http://schemas.microsoft.com/office/drawing/2014/main" id="{12148766-8E74-A8B3-B2CB-DAC5DA1E0194}"/>
              </a:ext>
            </a:extLst>
          </p:cNvPr>
          <p:cNvSpPr>
            <a:spLocks noChangeAspect="1"/>
          </p:cNvSpPr>
          <p:nvPr/>
        </p:nvSpPr>
        <p:spPr>
          <a:xfrm>
            <a:off x="6284421" y="0"/>
            <a:ext cx="5907579" cy="6858000"/>
          </a:xfrm>
          <a:custGeom>
            <a:avLst/>
            <a:gdLst/>
            <a:ahLst/>
            <a:cxnLst/>
            <a:rect l="l" t="t" r="r" b="b"/>
            <a:pathLst>
              <a:path w="6206208" h="6206208">
                <a:moveTo>
                  <a:pt x="0" y="0"/>
                </a:moveTo>
                <a:lnTo>
                  <a:pt x="6206208" y="0"/>
                </a:lnTo>
                <a:lnTo>
                  <a:pt x="6206208" y="6206207"/>
                </a:lnTo>
                <a:lnTo>
                  <a:pt x="0" y="6206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33" t="-162" r="-7787" b="-163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7">
            <a:extLst>
              <a:ext uri="{FF2B5EF4-FFF2-40B4-BE49-F238E27FC236}">
                <a16:creationId xmlns:a16="http://schemas.microsoft.com/office/drawing/2014/main" id="{FA603A43-89FD-4CF6-B84B-9313A0E79DFE}"/>
              </a:ext>
            </a:extLst>
          </p:cNvPr>
          <p:cNvSpPr>
            <a:spLocks noChangeAspect="1"/>
          </p:cNvSpPr>
          <p:nvPr/>
        </p:nvSpPr>
        <p:spPr>
          <a:xfrm>
            <a:off x="5623684" y="-28809"/>
            <a:ext cx="1612288" cy="2838283"/>
          </a:xfrm>
          <a:custGeom>
            <a:avLst/>
            <a:gdLst/>
            <a:ahLst/>
            <a:cxnLst/>
            <a:rect l="l" t="t" r="r" b="b"/>
            <a:pathLst>
              <a:path w="2282447" h="4018034">
                <a:moveTo>
                  <a:pt x="0" y="0"/>
                </a:moveTo>
                <a:lnTo>
                  <a:pt x="2282446" y="0"/>
                </a:lnTo>
                <a:lnTo>
                  <a:pt x="2282446" y="4018033"/>
                </a:lnTo>
                <a:lnTo>
                  <a:pt x="0" y="4018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42">
            <a:extLst>
              <a:ext uri="{FF2B5EF4-FFF2-40B4-BE49-F238E27FC236}">
                <a16:creationId xmlns:a16="http://schemas.microsoft.com/office/drawing/2014/main" id="{02F182A4-203A-6E5B-F2D0-6A0267619EE8}"/>
              </a:ext>
            </a:extLst>
          </p:cNvPr>
          <p:cNvSpPr>
            <a:spLocks noChangeAspect="1"/>
          </p:cNvSpPr>
          <p:nvPr/>
        </p:nvSpPr>
        <p:spPr>
          <a:xfrm>
            <a:off x="5414927" y="4309749"/>
            <a:ext cx="2029803" cy="2548251"/>
          </a:xfrm>
          <a:custGeom>
            <a:avLst/>
            <a:gdLst/>
            <a:ahLst/>
            <a:cxnLst/>
            <a:rect l="l" t="t" r="r" b="b"/>
            <a:pathLst>
              <a:path w="2329119" h="2924017">
                <a:moveTo>
                  <a:pt x="0" y="0"/>
                </a:moveTo>
                <a:lnTo>
                  <a:pt x="2329118" y="0"/>
                </a:lnTo>
                <a:lnTo>
                  <a:pt x="2329118" y="2924017"/>
                </a:lnTo>
                <a:lnTo>
                  <a:pt x="0" y="292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71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F9269-1620-9625-6897-51E59168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EE70C0-516D-F061-9B7D-DF124C1A098C}"/>
              </a:ext>
            </a:extLst>
          </p:cNvPr>
          <p:cNvSpPr txBox="1"/>
          <p:nvPr/>
        </p:nvSpPr>
        <p:spPr>
          <a:xfrm>
            <a:off x="1148069" y="2690336"/>
            <a:ext cx="989586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3200">
                <a:solidFill>
                  <a:schemeClr val="bg1"/>
                </a:solidFill>
              </a:rPr>
              <a:t>Preto sme tradičný produktový </a:t>
            </a:r>
            <a:r>
              <a:rPr lang="sk-SK" sz="3200" err="1">
                <a:solidFill>
                  <a:schemeClr val="bg1"/>
                </a:solidFill>
              </a:rPr>
              <a:t>launch</a:t>
            </a:r>
            <a:r>
              <a:rPr lang="sk-SK" sz="3200">
                <a:solidFill>
                  <a:schemeClr val="bg1"/>
                </a:solidFill>
              </a:rPr>
              <a:t> premenili na diskusiu o tom, ako a kedy </a:t>
            </a:r>
            <a:r>
              <a:rPr lang="sk-SK" sz="3200">
                <a:solidFill>
                  <a:schemeClr val="bg1"/>
                </a:solidFill>
                <a:latin typeface="+mj-lt"/>
              </a:rPr>
              <a:t>bezpečne uviesť deti do digitálneho sveta</a:t>
            </a:r>
            <a:r>
              <a:rPr lang="sk-SK" sz="32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E09738-31D0-6ACC-ADE9-40998C1752B7}"/>
              </a:ext>
            </a:extLst>
          </p:cNvPr>
          <p:cNvGrpSpPr/>
          <p:nvPr/>
        </p:nvGrpSpPr>
        <p:grpSpPr>
          <a:xfrm>
            <a:off x="828878" y="270865"/>
            <a:ext cx="9239026" cy="6554075"/>
            <a:chOff x="828878" y="270865"/>
            <a:chExt cx="9239026" cy="6554075"/>
          </a:xfrm>
        </p:grpSpPr>
        <p:sp>
          <p:nvSpPr>
            <p:cNvPr id="5" name="Freeform 22">
              <a:extLst>
                <a:ext uri="{FF2B5EF4-FFF2-40B4-BE49-F238E27FC236}">
                  <a16:creationId xmlns:a16="http://schemas.microsoft.com/office/drawing/2014/main" id="{2018732C-E5FD-9A84-7F1E-FF283BEA5195}"/>
                </a:ext>
              </a:extLst>
            </p:cNvPr>
            <p:cNvSpPr/>
            <p:nvPr/>
          </p:nvSpPr>
          <p:spPr>
            <a:xfrm rot="700505">
              <a:off x="828878" y="5509522"/>
              <a:ext cx="1537126" cy="863950"/>
            </a:xfrm>
            <a:custGeom>
              <a:avLst/>
              <a:gdLst/>
              <a:ahLst/>
              <a:cxnLst/>
              <a:rect l="l" t="t" r="r" b="b"/>
              <a:pathLst>
                <a:path w="1537126" h="863950">
                  <a:moveTo>
                    <a:pt x="0" y="0"/>
                  </a:moveTo>
                  <a:lnTo>
                    <a:pt x="1537126" y="0"/>
                  </a:lnTo>
                  <a:lnTo>
                    <a:pt x="1537126" y="863950"/>
                  </a:lnTo>
                  <a:lnTo>
                    <a:pt x="0" y="863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6923" t="-833561" r="-188076" b="-161643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028DE13D-CE71-5EC6-5A64-2EFF116068B3}"/>
                </a:ext>
              </a:extLst>
            </p:cNvPr>
            <p:cNvSpPr/>
            <p:nvPr/>
          </p:nvSpPr>
          <p:spPr>
            <a:xfrm rot="-884545">
              <a:off x="2045349" y="805639"/>
              <a:ext cx="1372928" cy="1287628"/>
            </a:xfrm>
            <a:custGeom>
              <a:avLst/>
              <a:gdLst/>
              <a:ahLst/>
              <a:cxnLst/>
              <a:rect l="l" t="t" r="r" b="b"/>
              <a:pathLst>
                <a:path w="1372928" h="1287628">
                  <a:moveTo>
                    <a:pt x="0" y="0"/>
                  </a:moveTo>
                  <a:lnTo>
                    <a:pt x="1372928" y="0"/>
                  </a:lnTo>
                  <a:lnTo>
                    <a:pt x="1372928" y="1287628"/>
                  </a:lnTo>
                  <a:lnTo>
                    <a:pt x="0" y="1287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622" t="-457983" r="-321653" b="-113865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B9F61D59-EFC8-ABE4-907A-B819626BAEF8}"/>
                </a:ext>
              </a:extLst>
            </p:cNvPr>
            <p:cNvSpPr/>
            <p:nvPr/>
          </p:nvSpPr>
          <p:spPr>
            <a:xfrm rot="1348355">
              <a:off x="7795557" y="270865"/>
              <a:ext cx="2272347" cy="1602445"/>
            </a:xfrm>
            <a:custGeom>
              <a:avLst/>
              <a:gdLst/>
              <a:ahLst/>
              <a:cxnLst/>
              <a:rect l="l" t="t" r="r" b="b"/>
              <a:pathLst>
                <a:path w="2272347" h="1602445">
                  <a:moveTo>
                    <a:pt x="0" y="0"/>
                  </a:moveTo>
                  <a:lnTo>
                    <a:pt x="2272347" y="0"/>
                  </a:lnTo>
                  <a:lnTo>
                    <a:pt x="2272347" y="1602446"/>
                  </a:lnTo>
                  <a:lnTo>
                    <a:pt x="0" y="1602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0625" t="-360483" r="-130681" b="-184274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3A0FA908-2479-DF22-B8AE-101F4458084F}"/>
                </a:ext>
              </a:extLst>
            </p:cNvPr>
            <p:cNvSpPr/>
            <p:nvPr/>
          </p:nvSpPr>
          <p:spPr>
            <a:xfrm>
              <a:off x="7564693" y="3900923"/>
              <a:ext cx="2329119" cy="2924017"/>
            </a:xfrm>
            <a:custGeom>
              <a:avLst/>
              <a:gdLst/>
              <a:ahLst/>
              <a:cxnLst/>
              <a:rect l="l" t="t" r="r" b="b"/>
              <a:pathLst>
                <a:path w="2329119" h="2924017">
                  <a:moveTo>
                    <a:pt x="0" y="0"/>
                  </a:moveTo>
                  <a:lnTo>
                    <a:pt x="2329118" y="0"/>
                  </a:lnTo>
                  <a:lnTo>
                    <a:pt x="2329118" y="2924017"/>
                  </a:lnTo>
                  <a:lnTo>
                    <a:pt x="0" y="292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4411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F0F1B-A18C-BD1A-A65C-5E4F50C66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585348-C39B-EE80-91BF-4B7C97C6CDF7}"/>
              </a:ext>
            </a:extLst>
          </p:cNvPr>
          <p:cNvSpPr txBox="1"/>
          <p:nvPr/>
        </p:nvSpPr>
        <p:spPr>
          <a:xfrm>
            <a:off x="1298661" y="2914660"/>
            <a:ext cx="9594678" cy="9031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sk-SK" sz="7200">
                <a:solidFill>
                  <a:schemeClr val="bg1"/>
                </a:solidFill>
                <a:latin typeface="+mj-lt"/>
              </a:rPr>
              <a:t>Tlačová</a:t>
            </a:r>
            <a:r>
              <a:rPr lang="sk-SK" sz="7200">
                <a:solidFill>
                  <a:srgbClr val="FF7900"/>
                </a:solidFill>
                <a:latin typeface="+mj-lt"/>
              </a:rPr>
              <a:t> konferencia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03FCE9C-0802-2343-A1DC-527B9A2F8A65}"/>
              </a:ext>
            </a:extLst>
          </p:cNvPr>
          <p:cNvSpPr txBox="1"/>
          <p:nvPr/>
        </p:nvSpPr>
        <p:spPr>
          <a:xfrm>
            <a:off x="7072453" y="3777510"/>
            <a:ext cx="3820886" cy="225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sk-SK" b="0" i="0" u="none" strike="noStrike">
                <a:solidFill>
                  <a:srgbClr val="FF7900"/>
                </a:solidFill>
                <a:effectLst/>
              </a:rPr>
              <a:t>ako začiatok otvorenej diskusie</a:t>
            </a:r>
          </a:p>
        </p:txBody>
      </p:sp>
    </p:spTree>
    <p:extLst>
      <p:ext uri="{BB962C8B-B14F-4D97-AF65-F5344CB8AC3E}">
        <p14:creationId xmlns:p14="http://schemas.microsoft.com/office/powerpoint/2010/main" val="284812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A86B2-9A5E-CCED-E398-AE31A527D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139274-509F-A921-3694-7DAEB0269400}"/>
              </a:ext>
            </a:extLst>
          </p:cNvPr>
          <p:cNvSpPr txBox="1"/>
          <p:nvPr/>
        </p:nvSpPr>
        <p:spPr>
          <a:xfrm>
            <a:off x="808426" y="1274564"/>
            <a:ext cx="548492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800">
                <a:solidFill>
                  <a:schemeClr val="bg1"/>
                </a:solidFill>
              </a:rPr>
              <a:t>Kampaň sme odštartovali 14. augusta 2025 tlačovou konferenciou v Orange </a:t>
            </a:r>
            <a:r>
              <a:rPr lang="sk-SK" sz="2800" err="1">
                <a:solidFill>
                  <a:schemeClr val="bg1"/>
                </a:solidFill>
              </a:rPr>
              <a:t>Digital</a:t>
            </a:r>
            <a:r>
              <a:rPr lang="sk-SK" sz="2800">
                <a:solidFill>
                  <a:schemeClr val="bg1"/>
                </a:solidFill>
              </a:rPr>
              <a:t> Centre.</a:t>
            </a:r>
          </a:p>
          <a:p>
            <a:pPr>
              <a:buClr>
                <a:srgbClr val="FF7900"/>
              </a:buClr>
            </a:pPr>
            <a:br>
              <a:rPr lang="sk-SK" sz="2800">
                <a:solidFill>
                  <a:schemeClr val="bg1"/>
                </a:solidFill>
              </a:rPr>
            </a:br>
            <a:r>
              <a:rPr lang="sk-SK" sz="2800">
                <a:solidFill>
                  <a:schemeClr val="bg1"/>
                </a:solidFill>
              </a:rPr>
              <a:t>Vzdelávací charakter miesta podčiarkol obdobie návratu do školy, kedy mnohí rodičia stoja pred otázkou, či už je </a:t>
            </a:r>
            <a:r>
              <a:rPr lang="sk-SK" sz="2800">
                <a:solidFill>
                  <a:schemeClr val="bg1"/>
                </a:solidFill>
                <a:latin typeface="+mj-lt"/>
              </a:rPr>
              <a:t>správny čas na prvý mobil.</a:t>
            </a:r>
            <a:r>
              <a:rPr lang="sk-SK" sz="28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Obrázok 8" descr="Obrázok, na ktorom je stôl, obuv, výstava, ošatenie&#10;&#10;Obsah vygenerovaný pomocou AI môže byť nesprávny.">
            <a:extLst>
              <a:ext uri="{FF2B5EF4-FFF2-40B4-BE49-F238E27FC236}">
                <a16:creationId xmlns:a16="http://schemas.microsoft.com/office/drawing/2014/main" id="{5767209C-E517-7C33-35FA-7CFA25A3F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r="9231" b="20317"/>
          <a:stretch>
            <a:fillRect/>
          </a:stretch>
        </p:blipFill>
        <p:spPr>
          <a:xfrm>
            <a:off x="6707073" y="1"/>
            <a:ext cx="5484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F02FF-F46C-43AA-082C-913A8E364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455FF3-BF53-C255-3A09-700DA5773EA1}"/>
              </a:ext>
            </a:extLst>
          </p:cNvPr>
          <p:cNvSpPr txBox="1"/>
          <p:nvPr/>
        </p:nvSpPr>
        <p:spPr>
          <a:xfrm>
            <a:off x="5511800" y="1428452"/>
            <a:ext cx="615949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2000">
                <a:solidFill>
                  <a:schemeClr val="bg1"/>
                </a:solidFill>
              </a:rPr>
              <a:t>Program doplnil rozhovor so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Zuzanou </a:t>
            </a:r>
            <a:r>
              <a:rPr lang="sk-SK" sz="2000" err="1">
                <a:solidFill>
                  <a:schemeClr val="bg1"/>
                </a:solidFill>
                <a:latin typeface="+mj-lt"/>
              </a:rPr>
              <a:t>Juránekovou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 z IPčka</a:t>
            </a:r>
            <a:r>
              <a:rPr lang="sk-SK" sz="2000">
                <a:solidFill>
                  <a:schemeClr val="bg1"/>
                </a:solidFill>
              </a:rPr>
              <a:t>, ktorá hovorila o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výhodách aj rizikách prvého mobilu</a:t>
            </a:r>
            <a:r>
              <a:rPr lang="sk-SK" sz="2000">
                <a:solidFill>
                  <a:schemeClr val="bg1"/>
                </a:solidFill>
              </a:rPr>
              <a:t> v živote dieťaťa.</a:t>
            </a:r>
          </a:p>
          <a:p>
            <a:endParaRPr lang="sk-SK" sz="2000">
              <a:solidFill>
                <a:schemeClr val="bg1"/>
              </a:solidFill>
            </a:endParaRPr>
          </a:p>
          <a:p>
            <a:r>
              <a:rPr lang="sk-SK" sz="2000">
                <a:solidFill>
                  <a:schemeClr val="bg1"/>
                </a:solidFill>
              </a:rPr>
              <a:t>Novinárov sme zároveň zapojili do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rýchlej ankety</a:t>
            </a:r>
            <a:r>
              <a:rPr lang="sk-SK" sz="2000">
                <a:solidFill>
                  <a:schemeClr val="bg1"/>
                </a:solidFill>
              </a:rPr>
              <a:t>, v ktorej hlasovali,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v akom veku by podľa nich malo dieťa dostať prvý mobil</a:t>
            </a:r>
            <a:r>
              <a:rPr lang="sk-SK" sz="2000">
                <a:solidFill>
                  <a:schemeClr val="bg1"/>
                </a:solidFill>
              </a:rPr>
              <a:t>.</a:t>
            </a:r>
          </a:p>
          <a:p>
            <a:endParaRPr lang="sk-SK" sz="2000">
              <a:solidFill>
                <a:schemeClr val="bg1"/>
              </a:solidFill>
            </a:endParaRPr>
          </a:p>
          <a:p>
            <a:r>
              <a:rPr lang="sk-SK" sz="2000">
                <a:solidFill>
                  <a:schemeClr val="bg1"/>
                </a:solidFill>
              </a:rPr>
              <a:t>Výsledkom bol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vek 8 rokov.</a:t>
            </a:r>
          </a:p>
          <a:p>
            <a:endParaRPr lang="sk-SK" sz="2000">
              <a:solidFill>
                <a:schemeClr val="bg1"/>
              </a:solidFill>
            </a:endParaRPr>
          </a:p>
          <a:p>
            <a:r>
              <a:rPr lang="sk-SK" sz="2000">
                <a:solidFill>
                  <a:schemeClr val="bg1"/>
                </a:solidFill>
              </a:rPr>
              <a:t>Tlačová konferencia tak jednak predstavila produkt,</a:t>
            </a:r>
          </a:p>
          <a:p>
            <a:r>
              <a:rPr lang="sk-SK" sz="2000">
                <a:solidFill>
                  <a:schemeClr val="bg1"/>
                </a:solidFill>
              </a:rPr>
              <a:t>no bola zároveň aj </a:t>
            </a:r>
            <a:r>
              <a:rPr lang="sk-SK" sz="2000">
                <a:solidFill>
                  <a:schemeClr val="bg1"/>
                </a:solidFill>
                <a:latin typeface="+mj-lt"/>
              </a:rPr>
              <a:t>spúšťačom otvorenej diskusie </a:t>
            </a:r>
            <a:r>
              <a:rPr lang="sk-SK" sz="2000">
                <a:solidFill>
                  <a:schemeClr val="bg1"/>
                </a:solidFill>
              </a:rPr>
              <a:t>o digitálnom detstve.</a:t>
            </a:r>
          </a:p>
        </p:txBody>
      </p:sp>
      <p:pic>
        <p:nvPicPr>
          <p:cNvPr id="5" name="Obrázok 4" descr="Obrázok, na ktorom je vnútri, stôl, ošatenie, nábytok&#10;&#10;Obsah vygenerovaný pomocou AI môže byť nesprávny.">
            <a:extLst>
              <a:ext uri="{FF2B5EF4-FFF2-40B4-BE49-F238E27FC236}">
                <a16:creationId xmlns:a16="http://schemas.microsoft.com/office/drawing/2014/main" id="{D14EE962-6140-6C69-8176-AA605331A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9" b="19095"/>
          <a:stretch>
            <a:fillRect/>
          </a:stretch>
        </p:blipFill>
        <p:spPr>
          <a:xfrm>
            <a:off x="0" y="0"/>
            <a:ext cx="50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7D3B7-D235-D376-927B-A8B1494D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5E65CE9-74E1-8F3D-DFE2-15117F574145}"/>
              </a:ext>
            </a:extLst>
          </p:cNvPr>
          <p:cNvSpPr txBox="1"/>
          <p:nvPr/>
        </p:nvSpPr>
        <p:spPr>
          <a:xfrm>
            <a:off x="255309" y="2358581"/>
            <a:ext cx="2478435" cy="225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sk-SK" b="0" i="0" u="none" strike="noStrike" noProof="0">
                <a:solidFill>
                  <a:schemeClr val="bg1"/>
                </a:solidFill>
                <a:effectLst/>
              </a:rPr>
              <a:t>Druhá fáza komunikácie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DA949-6F65-A89B-12A0-9B27498FF8D6}"/>
              </a:ext>
            </a:extLst>
          </p:cNvPr>
          <p:cNvSpPr txBox="1"/>
          <p:nvPr/>
        </p:nvSpPr>
        <p:spPr>
          <a:xfrm>
            <a:off x="255309" y="2676358"/>
            <a:ext cx="10703571" cy="7526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sk-SK" sz="6000" noProof="0">
                <a:solidFill>
                  <a:schemeClr val="bg1"/>
                </a:solidFill>
                <a:latin typeface="+mj-lt"/>
              </a:rPr>
              <a:t>Ako sme z produktu urobili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9FFC9-46DC-87BD-DA38-F0B6960D3D0D}"/>
              </a:ext>
            </a:extLst>
          </p:cNvPr>
          <p:cNvSpPr txBox="1"/>
          <p:nvPr/>
        </p:nvSpPr>
        <p:spPr>
          <a:xfrm>
            <a:off x="4644630" y="3429000"/>
            <a:ext cx="7292061" cy="7526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sk-SK" sz="6000" noProof="0">
                <a:solidFill>
                  <a:srgbClr val="FF7900"/>
                </a:solidFill>
                <a:latin typeface="+mj-lt"/>
              </a:rPr>
              <a:t>spoločenskú tému</a:t>
            </a:r>
            <a:endParaRPr lang="sk-SK" sz="6000" b="0" i="0" u="none" strike="noStrike" noProof="0">
              <a:solidFill>
                <a:srgbClr val="FF79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88705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Custom 18">
      <a:dk1>
        <a:srgbClr val="1E1E1E"/>
      </a:dk1>
      <a:lt1>
        <a:srgbClr val="FFFFFF"/>
      </a:lt1>
      <a:dk2>
        <a:srgbClr val="FF0000"/>
      </a:dk2>
      <a:lt2>
        <a:srgbClr val="FF9485"/>
      </a:lt2>
      <a:accent1>
        <a:srgbClr val="E0008C"/>
      </a:accent1>
      <a:accent2>
        <a:srgbClr val="FEE600"/>
      </a:accent2>
      <a:accent3>
        <a:srgbClr val="FFBC00"/>
      </a:accent3>
      <a:accent4>
        <a:srgbClr val="0763FF"/>
      </a:accent4>
      <a:accent5>
        <a:srgbClr val="B5DF1B"/>
      </a:accent5>
      <a:accent6>
        <a:srgbClr val="A025F0"/>
      </a:accent6>
      <a:hlink>
        <a:srgbClr val="2F8299"/>
      </a:hlink>
      <a:folHlink>
        <a:srgbClr val="8C8C8C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</a:spPr>
      <a:bodyPr lIns="0" tIns="0" rIns="0" bIns="0" rtlCol="0" anchor="ctr"/>
      <a:lstStyle>
        <a:defPPr algn="ctr">
          <a:lnSpc>
            <a:spcPct val="80000"/>
          </a:lnSpc>
          <a:spcAft>
            <a:spcPts val="60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0000"/>
          </a:lnSpc>
          <a:spcAft>
            <a:spcPts val="600"/>
          </a:spcAft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20419E9B-ED21-4410-A0F3-3888636E37E1}" vid="{886E0953-06C3-42FD-A9F8-BAB3F054B4EA}"/>
    </a:ext>
  </a:extLst>
</a:theme>
</file>

<file path=ppt/theme/theme2.xml><?xml version="1.0" encoding="utf-8"?>
<a:theme xmlns:a="http://schemas.openxmlformats.org/drawingml/2006/main" name="2_Motív Office">
  <a:themeElements>
    <a:clrScheme name="Pragmatig">
      <a:dk1>
        <a:srgbClr val="1E1E1E"/>
      </a:dk1>
      <a:lt1>
        <a:srgbClr val="FFFFFF"/>
      </a:lt1>
      <a:dk2>
        <a:srgbClr val="FF0000"/>
      </a:dk2>
      <a:lt2>
        <a:srgbClr val="FF9485"/>
      </a:lt2>
      <a:accent1>
        <a:srgbClr val="F958BF"/>
      </a:accent1>
      <a:accent2>
        <a:srgbClr val="FF2C82"/>
      </a:accent2>
      <a:accent3>
        <a:srgbClr val="55A2FF"/>
      </a:accent3>
      <a:accent4>
        <a:srgbClr val="654789"/>
      </a:accent4>
      <a:accent5>
        <a:srgbClr val="6BFA75"/>
      </a:accent5>
      <a:accent6>
        <a:srgbClr val="FFFF00"/>
      </a:accent6>
      <a:hlink>
        <a:srgbClr val="2F8299"/>
      </a:hlink>
      <a:folHlink>
        <a:srgbClr val="8C8C8C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</a:spPr>
      <a:bodyPr lIns="0" tIns="0" rIns="0" bIns="0" rtlCol="0" anchor="ctr"/>
      <a:lstStyle>
        <a:defPPr algn="ctr">
          <a:lnSpc>
            <a:spcPct val="80000"/>
          </a:lnSpc>
          <a:spcAft>
            <a:spcPts val="60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0000"/>
          </a:lnSpc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20419E9B-ED21-4410-A0F3-3888636E37E1}" vid="{886E0953-06C3-42FD-A9F8-BAB3F054B4EA}"/>
    </a:ext>
  </a:extLst>
</a:theme>
</file>

<file path=ppt/theme/theme3.xml><?xml version="1.0" encoding="utf-8"?>
<a:theme xmlns:a="http://schemas.openxmlformats.org/drawingml/2006/main" name="1_Motív Office">
  <a:themeElements>
    <a:clrScheme name="Pragmatig">
      <a:dk1>
        <a:srgbClr val="1E1E1E"/>
      </a:dk1>
      <a:lt1>
        <a:srgbClr val="FFFFFF"/>
      </a:lt1>
      <a:dk2>
        <a:srgbClr val="FF0000"/>
      </a:dk2>
      <a:lt2>
        <a:srgbClr val="FF9485"/>
      </a:lt2>
      <a:accent1>
        <a:srgbClr val="F958BF"/>
      </a:accent1>
      <a:accent2>
        <a:srgbClr val="FF2C82"/>
      </a:accent2>
      <a:accent3>
        <a:srgbClr val="55A2FF"/>
      </a:accent3>
      <a:accent4>
        <a:srgbClr val="654789"/>
      </a:accent4>
      <a:accent5>
        <a:srgbClr val="6BFA75"/>
      </a:accent5>
      <a:accent6>
        <a:srgbClr val="FFFF00"/>
      </a:accent6>
      <a:hlink>
        <a:srgbClr val="2F8299"/>
      </a:hlink>
      <a:folHlink>
        <a:srgbClr val="8C8C8C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</a:spPr>
      <a:bodyPr lIns="0" tIns="0" rIns="0" bIns="0" rtlCol="0" anchor="ctr"/>
      <a:lstStyle>
        <a:defPPr algn="ctr">
          <a:lnSpc>
            <a:spcPct val="80000"/>
          </a:lnSpc>
          <a:spcAft>
            <a:spcPts val="60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0000"/>
          </a:lnSpc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20419E9B-ED21-4410-A0F3-3888636E37E1}" vid="{886E0953-06C3-42FD-A9F8-BAB3F054B4EA}"/>
    </a:ext>
  </a:extLst>
</a:theme>
</file>

<file path=ppt/theme/theme4.xml><?xml version="1.0" encoding="utf-8"?>
<a:theme xmlns:a="http://schemas.openxmlformats.org/drawingml/2006/main" name="3_Motív Office">
  <a:themeElements>
    <a:clrScheme name="Custom 18">
      <a:dk1>
        <a:srgbClr val="1E1E1E"/>
      </a:dk1>
      <a:lt1>
        <a:srgbClr val="FFFFFF"/>
      </a:lt1>
      <a:dk2>
        <a:srgbClr val="FF0000"/>
      </a:dk2>
      <a:lt2>
        <a:srgbClr val="FF9485"/>
      </a:lt2>
      <a:accent1>
        <a:srgbClr val="E0008C"/>
      </a:accent1>
      <a:accent2>
        <a:srgbClr val="FEE600"/>
      </a:accent2>
      <a:accent3>
        <a:srgbClr val="FFBC00"/>
      </a:accent3>
      <a:accent4>
        <a:srgbClr val="0763FF"/>
      </a:accent4>
      <a:accent5>
        <a:srgbClr val="B5DF1B"/>
      </a:accent5>
      <a:accent6>
        <a:srgbClr val="A025F0"/>
      </a:accent6>
      <a:hlink>
        <a:srgbClr val="2F8299"/>
      </a:hlink>
      <a:folHlink>
        <a:srgbClr val="8C8C8C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</a:spPr>
      <a:bodyPr lIns="0" tIns="0" rIns="0" bIns="0" rtlCol="0" anchor="ctr"/>
      <a:lstStyle>
        <a:defPPr algn="ctr">
          <a:lnSpc>
            <a:spcPct val="80000"/>
          </a:lnSpc>
          <a:spcAft>
            <a:spcPts val="60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0000"/>
          </a:lnSpc>
          <a:spcAft>
            <a:spcPts val="600"/>
          </a:spcAft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20419E9B-ED21-4410-A0F3-3888636E37E1}" vid="{886E0953-06C3-42FD-A9F8-BAB3F054B4EA}"/>
    </a:ext>
  </a:extLst>
</a:theme>
</file>

<file path=ppt/theme/theme5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28EF7BBA946049AE5DF9C4A4A77279" ma:contentTypeVersion="19" ma:contentTypeDescription="Create a new document." ma:contentTypeScope="" ma:versionID="5167af955242519a2edcc867a922f712">
  <xsd:schema xmlns:xsd="http://www.w3.org/2001/XMLSchema" xmlns:xs="http://www.w3.org/2001/XMLSchema" xmlns:p="http://schemas.microsoft.com/office/2006/metadata/properties" xmlns:ns2="8191dd3f-8a33-42d6-a487-476052678ea0" xmlns:ns3="cd996c4f-f6e5-4edf-ad42-e95a55d473ba" targetNamespace="http://schemas.microsoft.com/office/2006/metadata/properties" ma:root="true" ma:fieldsID="000aec4a08643f65afdeb010f5340088" ns2:_="" ns3:_="">
    <xsd:import namespace="8191dd3f-8a33-42d6-a487-476052678ea0"/>
    <xsd:import namespace="cd996c4f-f6e5-4edf-ad42-e95a55d473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91dd3f-8a33-42d6-a487-476052678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1541628-9892-427b-bbb7-65861ec179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96c4f-f6e5-4edf-ad42-e95a55d473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738f9c-ef84-4075-abc1-e8415934e831}" ma:internalName="TaxCatchAll" ma:showField="CatchAllData" ma:web="cd996c4f-f6e5-4edf-ad42-e95a55d473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91dd3f-8a33-42d6-a487-476052678ea0">
      <Terms xmlns="http://schemas.microsoft.com/office/infopath/2007/PartnerControls"/>
    </lcf76f155ced4ddcb4097134ff3c332f>
    <TaxCatchAll xmlns="cd996c4f-f6e5-4edf-ad42-e95a55d473ba" xsi:nil="true"/>
  </documentManagement>
</p:properties>
</file>

<file path=customXml/itemProps1.xml><?xml version="1.0" encoding="utf-8"?>
<ds:datastoreItem xmlns:ds="http://schemas.openxmlformats.org/officeDocument/2006/customXml" ds:itemID="{5302B64B-ED5E-455D-9F57-9D6ADAB98B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CD087E-562F-4CD4-A1FF-BC4260D112F6}">
  <ds:schemaRefs>
    <ds:schemaRef ds:uri="8191dd3f-8a33-42d6-a487-476052678ea0"/>
    <ds:schemaRef ds:uri="cd996c4f-f6e5-4edf-ad42-e95a55d473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730C8D-3903-4559-A3AA-DF181E2B4790}">
  <ds:schemaRefs>
    <ds:schemaRef ds:uri="8191dd3f-8a33-42d6-a487-476052678ea0"/>
    <ds:schemaRef ds:uri="cd996c4f-f6e5-4edf-ad42-e95a55d473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653</Words>
  <Application>Microsoft Office PowerPoint</Application>
  <PresentationFormat>Širokouhlá</PresentationFormat>
  <Paragraphs>82</Paragraphs>
  <Slides>20</Slides>
  <Notes>14</Notes>
  <HiddenSlides>0</HiddenSlides>
  <MMClips>2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20</vt:i4>
      </vt:variant>
    </vt:vector>
  </HeadingPairs>
  <TitlesOfParts>
    <vt:vector size="29" baseType="lpstr">
      <vt:lpstr>Aptos</vt:lpstr>
      <vt:lpstr>Arial</vt:lpstr>
      <vt:lpstr>Open Sans Extrabold</vt:lpstr>
      <vt:lpstr>Open Sans Light</vt:lpstr>
      <vt:lpstr>Wingdings</vt:lpstr>
      <vt:lpstr>Motív Office</vt:lpstr>
      <vt:lpstr>2_Motív Office</vt:lpstr>
      <vt:lpstr>1_Motív Office</vt:lpstr>
      <vt:lpstr>3_Motív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Gargulak</dc:creator>
  <cp:lastModifiedBy>Michaela Katonová Vargová</cp:lastModifiedBy>
  <cp:revision>1</cp:revision>
  <dcterms:created xsi:type="dcterms:W3CDTF">2023-03-28T15:50:40Z</dcterms:created>
  <dcterms:modified xsi:type="dcterms:W3CDTF">2026-03-13T16:17:57Z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0x0101005028EF7BBA946049AE5DF9C4A4A77279</vt:lpwstr>
  </property>
  <property fmtid="{D5CDD505-2E9C-101B-9397-08002B2CF9AE}" pid="3" name="MediaServiceImageTags">
    <vt:lpwstr/>
  </property>
</Properties>
</file>